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8" r:id="rId1"/>
  </p:sldMasterIdLst>
  <p:sldIdLst>
    <p:sldId id="256" r:id="rId2"/>
    <p:sldId id="257" r:id="rId3"/>
    <p:sldId id="258" r:id="rId4"/>
    <p:sldId id="262" r:id="rId5"/>
    <p:sldId id="261" r:id="rId6"/>
    <p:sldId id="259" r:id="rId7"/>
    <p:sldId id="260" r:id="rId8"/>
    <p:sldId id="263" r:id="rId9"/>
  </p:sldIdLst>
  <p:sldSz cx="12192000" cy="6858000"/>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descr="Tag=AccentColor&#10;Flavor=Light&#10;Target=FillAndLine">
            <a:extLst>
              <a:ext uri="{FF2B5EF4-FFF2-40B4-BE49-F238E27FC236}">
                <a16:creationId xmlns:a16="http://schemas.microsoft.com/office/drawing/2014/main" id="{DA381740-063A-41A4-836D-85D14980EEF0}"/>
              </a:ext>
            </a:extLst>
          </p:cNvPr>
          <p:cNvSpPr/>
          <p:nvPr/>
        </p:nvSpPr>
        <p:spPr>
          <a:xfrm>
            <a:off x="838200" y="4736883"/>
            <a:ext cx="4243589" cy="27432"/>
          </a:xfrm>
          <a:custGeom>
            <a:avLst/>
            <a:gdLst>
              <a:gd name="connsiteX0" fmla="*/ 0 w 4243589"/>
              <a:gd name="connsiteY0" fmla="*/ 0 h 27432"/>
              <a:gd name="connsiteX1" fmla="*/ 563791 w 4243589"/>
              <a:gd name="connsiteY1" fmla="*/ 0 h 27432"/>
              <a:gd name="connsiteX2" fmla="*/ 1042710 w 4243589"/>
              <a:gd name="connsiteY2" fmla="*/ 0 h 27432"/>
              <a:gd name="connsiteX3" fmla="*/ 1564066 w 4243589"/>
              <a:gd name="connsiteY3" fmla="*/ 0 h 27432"/>
              <a:gd name="connsiteX4" fmla="*/ 2212729 w 4243589"/>
              <a:gd name="connsiteY4" fmla="*/ 0 h 27432"/>
              <a:gd name="connsiteX5" fmla="*/ 2776520 w 4243589"/>
              <a:gd name="connsiteY5" fmla="*/ 0 h 27432"/>
              <a:gd name="connsiteX6" fmla="*/ 3297875 w 4243589"/>
              <a:gd name="connsiteY6" fmla="*/ 0 h 27432"/>
              <a:gd name="connsiteX7" fmla="*/ 4243589 w 4243589"/>
              <a:gd name="connsiteY7" fmla="*/ 0 h 27432"/>
              <a:gd name="connsiteX8" fmla="*/ 4243589 w 4243589"/>
              <a:gd name="connsiteY8" fmla="*/ 27432 h 27432"/>
              <a:gd name="connsiteX9" fmla="*/ 3637362 w 4243589"/>
              <a:gd name="connsiteY9" fmla="*/ 27432 h 27432"/>
              <a:gd name="connsiteX10" fmla="*/ 3116007 w 4243589"/>
              <a:gd name="connsiteY10" fmla="*/ 27432 h 27432"/>
              <a:gd name="connsiteX11" fmla="*/ 2424908 w 4243589"/>
              <a:gd name="connsiteY11" fmla="*/ 27432 h 27432"/>
              <a:gd name="connsiteX12" fmla="*/ 1861117 w 4243589"/>
              <a:gd name="connsiteY12" fmla="*/ 27432 h 27432"/>
              <a:gd name="connsiteX13" fmla="*/ 1382198 w 4243589"/>
              <a:gd name="connsiteY13" fmla="*/ 27432 h 27432"/>
              <a:gd name="connsiteX14" fmla="*/ 733535 w 4243589"/>
              <a:gd name="connsiteY14" fmla="*/ 27432 h 27432"/>
              <a:gd name="connsiteX15" fmla="*/ 0 w 4243589"/>
              <a:gd name="connsiteY15" fmla="*/ 27432 h 27432"/>
              <a:gd name="connsiteX16" fmla="*/ 0 w 4243589"/>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le 1">
            <a:extLst>
              <a:ext uri="{FF2B5EF4-FFF2-40B4-BE49-F238E27FC236}">
                <a16:creationId xmlns:a16="http://schemas.microsoft.com/office/drawing/2014/main" id="{24EF9DF8-704A-44AE-8850-307DDACC9387}"/>
              </a:ext>
            </a:extLst>
          </p:cNvPr>
          <p:cNvSpPr>
            <a:spLocks noGrp="1"/>
          </p:cNvSpPr>
          <p:nvPr>
            <p:ph type="ctrTitle"/>
          </p:nvPr>
        </p:nvSpPr>
        <p:spPr>
          <a:xfrm>
            <a:off x="841248" y="448056"/>
            <a:ext cx="10515600" cy="4069080"/>
          </a:xfrm>
        </p:spPr>
        <p:txBody>
          <a:bodyPr anchor="b"/>
          <a:lstStyle>
            <a:lvl1pPr algn="l">
              <a:defRPr sz="88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3CC72E09-06F3-48B9-9B95-DE15EC98017B}"/>
              </a:ext>
            </a:extLst>
          </p:cNvPr>
          <p:cNvSpPr>
            <a:spLocks noGrp="1"/>
          </p:cNvSpPr>
          <p:nvPr>
            <p:ph type="subTitle" idx="1"/>
          </p:nvPr>
        </p:nvSpPr>
        <p:spPr>
          <a:xfrm>
            <a:off x="841248" y="4983480"/>
            <a:ext cx="10515600" cy="1124712"/>
          </a:xfrm>
        </p:spPr>
        <p:txBody>
          <a:bodyPr>
            <a:normAutofit/>
          </a:bodyPr>
          <a:lstStyle>
            <a:lvl1pPr marL="0" indent="0" algn="l">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E11CD474-E5E1-4D01-97F6-0C9FC09332C0}"/>
              </a:ext>
            </a:extLst>
          </p:cNvPr>
          <p:cNvSpPr>
            <a:spLocks noGrp="1"/>
          </p:cNvSpPr>
          <p:nvPr>
            <p:ph type="dt" sz="half" idx="10"/>
          </p:nvPr>
        </p:nvSpPr>
        <p:spPr/>
        <p:txBody>
          <a:bodyPr/>
          <a:lstStyle/>
          <a:p>
            <a:fld id="{72345051-2045-45DA-935E-2E3CA1A69ADC}" type="datetimeFigureOut">
              <a:rPr lang="en-US" smtClean="0"/>
              <a:t>10/6/2025</a:t>
            </a:fld>
            <a:endParaRPr lang="en-US" dirty="0"/>
          </a:p>
        </p:txBody>
      </p:sp>
      <p:sp>
        <p:nvSpPr>
          <p:cNvPr id="5" name="Footer Placeholder 4">
            <a:extLst>
              <a:ext uri="{FF2B5EF4-FFF2-40B4-BE49-F238E27FC236}">
                <a16:creationId xmlns:a16="http://schemas.microsoft.com/office/drawing/2014/main" id="{C636BBC7-EB9B-4B36-88E9-DBF65D270E0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48786C7-DD8D-492F-9A9A-A7B3EBE27FE9}"/>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13855742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07CF8D-FF51-4FD8-B968-A2C85073478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661A953-02EA-491B-A215-AF8420D74D3A}"/>
              </a:ext>
            </a:extLst>
          </p:cNvPr>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34084D1E-BC98-44E4-8D2C-89CCDC293331}"/>
              </a:ext>
            </a:extLst>
          </p:cNvPr>
          <p:cNvSpPr>
            <a:spLocks noGrp="1"/>
          </p:cNvSpPr>
          <p:nvPr>
            <p:ph type="dt" sz="half" idx="10"/>
          </p:nvPr>
        </p:nvSpPr>
        <p:spPr/>
        <p:txBody>
          <a:bodyPr/>
          <a:lstStyle/>
          <a:p>
            <a:fld id="{72345051-2045-45DA-935E-2E3CA1A69ADC}" type="datetimeFigureOut">
              <a:rPr lang="en-US" smtClean="0"/>
              <a:t>10/6/2025</a:t>
            </a:fld>
            <a:endParaRPr lang="en-US"/>
          </a:p>
        </p:txBody>
      </p:sp>
      <p:sp>
        <p:nvSpPr>
          <p:cNvPr id="5" name="Footer Placeholder 4">
            <a:extLst>
              <a:ext uri="{FF2B5EF4-FFF2-40B4-BE49-F238E27FC236}">
                <a16:creationId xmlns:a16="http://schemas.microsoft.com/office/drawing/2014/main" id="{513019EB-9C2B-4833-B72A-1476941597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5F6E764-5688-45F5-94ED-A7357D2F5689}"/>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33136577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20E3CB6-3025-40BF-A04B-A7B0CB4C01F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EDD5CB3-8B24-48C7-89D3-8DCAD36A453D}"/>
              </a:ext>
            </a:extLst>
          </p:cNvPr>
          <p:cNvSpPr>
            <a:spLocks noGrp="1"/>
          </p:cNvSpPr>
          <p:nvPr>
            <p:ph type="body" orient="vert" idx="1"/>
          </p:nvPr>
        </p:nvSpPr>
        <p:spPr>
          <a:xfrm>
            <a:off x="838200" y="365125"/>
            <a:ext cx="7734300" cy="5811838"/>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150BC931-E2BF-4C1D-91AA-89F82F8268B2}"/>
              </a:ext>
            </a:extLst>
          </p:cNvPr>
          <p:cNvSpPr>
            <a:spLocks noGrp="1"/>
          </p:cNvSpPr>
          <p:nvPr>
            <p:ph type="dt" sz="half" idx="10"/>
          </p:nvPr>
        </p:nvSpPr>
        <p:spPr/>
        <p:txBody>
          <a:bodyPr/>
          <a:lstStyle/>
          <a:p>
            <a:fld id="{72345051-2045-45DA-935E-2E3CA1A69ADC}" type="datetimeFigureOut">
              <a:rPr lang="en-US" smtClean="0"/>
              <a:t>10/6/2025</a:t>
            </a:fld>
            <a:endParaRPr lang="en-US"/>
          </a:p>
        </p:txBody>
      </p:sp>
      <p:sp>
        <p:nvSpPr>
          <p:cNvPr id="5" name="Footer Placeholder 4">
            <a:extLst>
              <a:ext uri="{FF2B5EF4-FFF2-40B4-BE49-F238E27FC236}">
                <a16:creationId xmlns:a16="http://schemas.microsoft.com/office/drawing/2014/main" id="{7548A135-AEE9-4483-957E-3D143318DD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8DEFD4-A052-46B3-B2AE-F3091D8A2F7B}"/>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6478020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D02BC-5A24-47F7-A4DF-B93FBC0C51B0}"/>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48E9219E-EE74-4093-94D6-F663E059C504}"/>
              </a:ext>
            </a:extLst>
          </p:cNvPr>
          <p:cNvSpPr>
            <a:spLocks noGrp="1"/>
          </p:cNvSpPr>
          <p:nvPr>
            <p:ph idx="1"/>
          </p:nvPr>
        </p:nvSpPr>
        <p:spPr>
          <a:xfrm>
            <a:off x="838200" y="1929384"/>
            <a:ext cx="10515600" cy="4251960"/>
          </a:xfrm>
        </p:spPr>
        <p:txBody>
          <a:bodyPr>
            <a:normAutofit/>
          </a:bodyPr>
          <a:lstStyle>
            <a:lvl1pPr>
              <a:defRPr sz="2800"/>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82A61642-BFBA-48AE-A29C-C2AA7386AE95}"/>
              </a:ext>
            </a:extLst>
          </p:cNvPr>
          <p:cNvSpPr>
            <a:spLocks noGrp="1"/>
          </p:cNvSpPr>
          <p:nvPr>
            <p:ph type="dt" sz="half" idx="10"/>
          </p:nvPr>
        </p:nvSpPr>
        <p:spPr/>
        <p:txBody>
          <a:bodyPr/>
          <a:lstStyle/>
          <a:p>
            <a:fld id="{72345051-2045-45DA-935E-2E3CA1A69ADC}" type="datetimeFigureOut">
              <a:rPr lang="en-US" smtClean="0"/>
              <a:t>10/6/2025</a:t>
            </a:fld>
            <a:endParaRPr lang="en-US"/>
          </a:p>
        </p:txBody>
      </p:sp>
      <p:sp>
        <p:nvSpPr>
          <p:cNvPr id="5" name="Footer Placeholder 4">
            <a:extLst>
              <a:ext uri="{FF2B5EF4-FFF2-40B4-BE49-F238E27FC236}">
                <a16:creationId xmlns:a16="http://schemas.microsoft.com/office/drawing/2014/main" id="{2AD2029B-6646-4DBF-A302-76A513FC64D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E6D4DFD-766F-4E45-A00C-2B5E8CE9A908}"/>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8" name="Rectangle 7" descr="Tag=AccentColor&#10;Flavor=Light&#10;Target=FillAndLine">
            <a:extLst>
              <a:ext uri="{FF2B5EF4-FFF2-40B4-BE49-F238E27FC236}">
                <a16:creationId xmlns:a16="http://schemas.microsoft.com/office/drawing/2014/main" id="{EBDD1931-9E86-4402-9A68-33A2D9EFB198}"/>
              </a:ext>
            </a:extLst>
          </p:cNvPr>
          <p:cNvSpPr/>
          <p:nvPr/>
        </p:nvSpPr>
        <p:spPr>
          <a:xfrm>
            <a:off x="838199" y="1709928"/>
            <a:ext cx="10515600" cy="27432"/>
          </a:xfrm>
          <a:custGeom>
            <a:avLst/>
            <a:gdLst>
              <a:gd name="connsiteX0" fmla="*/ 0 w 10515600"/>
              <a:gd name="connsiteY0" fmla="*/ 0 h 27432"/>
              <a:gd name="connsiteX1" fmla="*/ 446913 w 10515600"/>
              <a:gd name="connsiteY1" fmla="*/ 0 h 27432"/>
              <a:gd name="connsiteX2" fmla="*/ 1104138 w 10515600"/>
              <a:gd name="connsiteY2" fmla="*/ 0 h 27432"/>
              <a:gd name="connsiteX3" fmla="*/ 1866519 w 10515600"/>
              <a:gd name="connsiteY3" fmla="*/ 0 h 27432"/>
              <a:gd name="connsiteX4" fmla="*/ 2208276 w 10515600"/>
              <a:gd name="connsiteY4" fmla="*/ 0 h 27432"/>
              <a:gd name="connsiteX5" fmla="*/ 2550033 w 10515600"/>
              <a:gd name="connsiteY5" fmla="*/ 0 h 27432"/>
              <a:gd name="connsiteX6" fmla="*/ 3417570 w 10515600"/>
              <a:gd name="connsiteY6" fmla="*/ 0 h 27432"/>
              <a:gd name="connsiteX7" fmla="*/ 4074795 w 10515600"/>
              <a:gd name="connsiteY7" fmla="*/ 0 h 27432"/>
              <a:gd name="connsiteX8" fmla="*/ 4416552 w 10515600"/>
              <a:gd name="connsiteY8" fmla="*/ 0 h 27432"/>
              <a:gd name="connsiteX9" fmla="*/ 5073777 w 10515600"/>
              <a:gd name="connsiteY9" fmla="*/ 0 h 27432"/>
              <a:gd name="connsiteX10" fmla="*/ 5941314 w 10515600"/>
              <a:gd name="connsiteY10" fmla="*/ 0 h 27432"/>
              <a:gd name="connsiteX11" fmla="*/ 6493383 w 10515600"/>
              <a:gd name="connsiteY11" fmla="*/ 0 h 27432"/>
              <a:gd name="connsiteX12" fmla="*/ 7045452 w 10515600"/>
              <a:gd name="connsiteY12" fmla="*/ 0 h 27432"/>
              <a:gd name="connsiteX13" fmla="*/ 7702677 w 10515600"/>
              <a:gd name="connsiteY13" fmla="*/ 0 h 27432"/>
              <a:gd name="connsiteX14" fmla="*/ 8465058 w 10515600"/>
              <a:gd name="connsiteY14" fmla="*/ 0 h 27432"/>
              <a:gd name="connsiteX15" fmla="*/ 9227439 w 10515600"/>
              <a:gd name="connsiteY15" fmla="*/ 0 h 27432"/>
              <a:gd name="connsiteX16" fmla="*/ 10515600 w 10515600"/>
              <a:gd name="connsiteY16" fmla="*/ 0 h 27432"/>
              <a:gd name="connsiteX17" fmla="*/ 10515600 w 10515600"/>
              <a:gd name="connsiteY17" fmla="*/ 27432 h 27432"/>
              <a:gd name="connsiteX18" fmla="*/ 10068687 w 10515600"/>
              <a:gd name="connsiteY18" fmla="*/ 27432 h 27432"/>
              <a:gd name="connsiteX19" fmla="*/ 9201150 w 10515600"/>
              <a:gd name="connsiteY19" fmla="*/ 27432 h 27432"/>
              <a:gd name="connsiteX20" fmla="*/ 8543925 w 10515600"/>
              <a:gd name="connsiteY20" fmla="*/ 27432 h 27432"/>
              <a:gd name="connsiteX21" fmla="*/ 8202168 w 10515600"/>
              <a:gd name="connsiteY21" fmla="*/ 27432 h 27432"/>
              <a:gd name="connsiteX22" fmla="*/ 7544943 w 10515600"/>
              <a:gd name="connsiteY22" fmla="*/ 27432 h 27432"/>
              <a:gd name="connsiteX23" fmla="*/ 6992874 w 10515600"/>
              <a:gd name="connsiteY23" fmla="*/ 27432 h 27432"/>
              <a:gd name="connsiteX24" fmla="*/ 6440805 w 10515600"/>
              <a:gd name="connsiteY24" fmla="*/ 27432 h 27432"/>
              <a:gd name="connsiteX25" fmla="*/ 5888736 w 10515600"/>
              <a:gd name="connsiteY25" fmla="*/ 27432 h 27432"/>
              <a:gd name="connsiteX26" fmla="*/ 5336667 w 10515600"/>
              <a:gd name="connsiteY26" fmla="*/ 27432 h 27432"/>
              <a:gd name="connsiteX27" fmla="*/ 4574286 w 10515600"/>
              <a:gd name="connsiteY27" fmla="*/ 27432 h 27432"/>
              <a:gd name="connsiteX28" fmla="*/ 3917061 w 10515600"/>
              <a:gd name="connsiteY28" fmla="*/ 27432 h 27432"/>
              <a:gd name="connsiteX29" fmla="*/ 3575304 w 10515600"/>
              <a:gd name="connsiteY29" fmla="*/ 27432 h 27432"/>
              <a:gd name="connsiteX30" fmla="*/ 3023235 w 10515600"/>
              <a:gd name="connsiteY30" fmla="*/ 27432 h 27432"/>
              <a:gd name="connsiteX31" fmla="*/ 2260854 w 10515600"/>
              <a:gd name="connsiteY31" fmla="*/ 27432 h 27432"/>
              <a:gd name="connsiteX32" fmla="*/ 1813941 w 10515600"/>
              <a:gd name="connsiteY32" fmla="*/ 27432 h 27432"/>
              <a:gd name="connsiteX33" fmla="*/ 946404 w 10515600"/>
              <a:gd name="connsiteY33" fmla="*/ 27432 h 27432"/>
              <a:gd name="connsiteX34" fmla="*/ 0 w 10515600"/>
              <a:gd name="connsiteY34" fmla="*/ 27432 h 27432"/>
              <a:gd name="connsiteX35" fmla="*/ 0 w 10515600"/>
              <a:gd name="connsiteY35"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515600" h="27432" fill="none" extrusionOk="0">
                <a:moveTo>
                  <a:pt x="0" y="0"/>
                </a:moveTo>
                <a:cubicBezTo>
                  <a:pt x="119693" y="-14343"/>
                  <a:pt x="253007" y="-7583"/>
                  <a:pt x="446913" y="0"/>
                </a:cubicBezTo>
                <a:cubicBezTo>
                  <a:pt x="640819" y="7583"/>
                  <a:pt x="841419" y="-7067"/>
                  <a:pt x="1104138" y="0"/>
                </a:cubicBezTo>
                <a:cubicBezTo>
                  <a:pt x="1366858" y="7067"/>
                  <a:pt x="1495525" y="1255"/>
                  <a:pt x="1866519" y="0"/>
                </a:cubicBezTo>
                <a:cubicBezTo>
                  <a:pt x="2237513" y="-1255"/>
                  <a:pt x="2043820" y="12003"/>
                  <a:pt x="2208276" y="0"/>
                </a:cubicBezTo>
                <a:cubicBezTo>
                  <a:pt x="2372732" y="-12003"/>
                  <a:pt x="2419452" y="9887"/>
                  <a:pt x="2550033" y="0"/>
                </a:cubicBezTo>
                <a:cubicBezTo>
                  <a:pt x="2680614" y="-9887"/>
                  <a:pt x="3098156" y="3827"/>
                  <a:pt x="3417570" y="0"/>
                </a:cubicBezTo>
                <a:cubicBezTo>
                  <a:pt x="3736984" y="-3827"/>
                  <a:pt x="3916040" y="-6233"/>
                  <a:pt x="4074795" y="0"/>
                </a:cubicBezTo>
                <a:cubicBezTo>
                  <a:pt x="4233551" y="6233"/>
                  <a:pt x="4279253" y="5661"/>
                  <a:pt x="4416552" y="0"/>
                </a:cubicBezTo>
                <a:cubicBezTo>
                  <a:pt x="4553851" y="-5661"/>
                  <a:pt x="4915758" y="26022"/>
                  <a:pt x="5073777" y="0"/>
                </a:cubicBezTo>
                <a:cubicBezTo>
                  <a:pt x="5231797" y="-26022"/>
                  <a:pt x="5612089" y="32230"/>
                  <a:pt x="5941314" y="0"/>
                </a:cubicBezTo>
                <a:cubicBezTo>
                  <a:pt x="6270539" y="-32230"/>
                  <a:pt x="6313600" y="3064"/>
                  <a:pt x="6493383" y="0"/>
                </a:cubicBezTo>
                <a:cubicBezTo>
                  <a:pt x="6673166" y="-3064"/>
                  <a:pt x="6902474" y="-21096"/>
                  <a:pt x="7045452" y="0"/>
                </a:cubicBezTo>
                <a:cubicBezTo>
                  <a:pt x="7188430" y="21096"/>
                  <a:pt x="7478162" y="17386"/>
                  <a:pt x="7702677" y="0"/>
                </a:cubicBezTo>
                <a:cubicBezTo>
                  <a:pt x="7927192" y="-17386"/>
                  <a:pt x="8295683" y="-35143"/>
                  <a:pt x="8465058" y="0"/>
                </a:cubicBezTo>
                <a:cubicBezTo>
                  <a:pt x="8634433" y="35143"/>
                  <a:pt x="8927835" y="4103"/>
                  <a:pt x="9227439" y="0"/>
                </a:cubicBezTo>
                <a:cubicBezTo>
                  <a:pt x="9527043" y="-4103"/>
                  <a:pt x="10105355" y="-17535"/>
                  <a:pt x="10515600" y="0"/>
                </a:cubicBezTo>
                <a:cubicBezTo>
                  <a:pt x="10515789" y="12323"/>
                  <a:pt x="10515633" y="14639"/>
                  <a:pt x="10515600" y="27432"/>
                </a:cubicBezTo>
                <a:cubicBezTo>
                  <a:pt x="10343646" y="15282"/>
                  <a:pt x="10223667" y="31057"/>
                  <a:pt x="10068687" y="27432"/>
                </a:cubicBezTo>
                <a:cubicBezTo>
                  <a:pt x="9913707" y="23807"/>
                  <a:pt x="9512455" y="4101"/>
                  <a:pt x="9201150" y="27432"/>
                </a:cubicBezTo>
                <a:cubicBezTo>
                  <a:pt x="8889845" y="50763"/>
                  <a:pt x="8866277" y="3158"/>
                  <a:pt x="8543925" y="27432"/>
                </a:cubicBezTo>
                <a:cubicBezTo>
                  <a:pt x="8221573" y="51706"/>
                  <a:pt x="8288348" y="37286"/>
                  <a:pt x="8202168" y="27432"/>
                </a:cubicBezTo>
                <a:cubicBezTo>
                  <a:pt x="8115988" y="17578"/>
                  <a:pt x="7797033" y="6631"/>
                  <a:pt x="7544943" y="27432"/>
                </a:cubicBezTo>
                <a:cubicBezTo>
                  <a:pt x="7292854" y="48233"/>
                  <a:pt x="7108060" y="41767"/>
                  <a:pt x="6992874" y="27432"/>
                </a:cubicBezTo>
                <a:cubicBezTo>
                  <a:pt x="6877688" y="13097"/>
                  <a:pt x="6668930" y="7947"/>
                  <a:pt x="6440805" y="27432"/>
                </a:cubicBezTo>
                <a:cubicBezTo>
                  <a:pt x="6212680" y="46917"/>
                  <a:pt x="6027476" y="35225"/>
                  <a:pt x="5888736" y="27432"/>
                </a:cubicBezTo>
                <a:cubicBezTo>
                  <a:pt x="5749996" y="19639"/>
                  <a:pt x="5574559" y="43627"/>
                  <a:pt x="5336667" y="27432"/>
                </a:cubicBezTo>
                <a:cubicBezTo>
                  <a:pt x="5098775" y="11237"/>
                  <a:pt x="4837534" y="41882"/>
                  <a:pt x="4574286" y="27432"/>
                </a:cubicBezTo>
                <a:cubicBezTo>
                  <a:pt x="4311038" y="12982"/>
                  <a:pt x="4126419" y="26678"/>
                  <a:pt x="3917061" y="27432"/>
                </a:cubicBezTo>
                <a:cubicBezTo>
                  <a:pt x="3707704" y="28186"/>
                  <a:pt x="3657291" y="40087"/>
                  <a:pt x="3575304" y="27432"/>
                </a:cubicBezTo>
                <a:cubicBezTo>
                  <a:pt x="3493317" y="14777"/>
                  <a:pt x="3185226" y="45867"/>
                  <a:pt x="3023235" y="27432"/>
                </a:cubicBezTo>
                <a:cubicBezTo>
                  <a:pt x="2861244" y="8997"/>
                  <a:pt x="2597085" y="35801"/>
                  <a:pt x="2260854" y="27432"/>
                </a:cubicBezTo>
                <a:cubicBezTo>
                  <a:pt x="1924623" y="19063"/>
                  <a:pt x="1996678" y="15705"/>
                  <a:pt x="1813941" y="27432"/>
                </a:cubicBezTo>
                <a:cubicBezTo>
                  <a:pt x="1631204" y="39159"/>
                  <a:pt x="1187542" y="49167"/>
                  <a:pt x="946404" y="27432"/>
                </a:cubicBezTo>
                <a:cubicBezTo>
                  <a:pt x="705266" y="5697"/>
                  <a:pt x="404743" y="28229"/>
                  <a:pt x="0" y="27432"/>
                </a:cubicBezTo>
                <a:cubicBezTo>
                  <a:pt x="244" y="15297"/>
                  <a:pt x="645" y="7129"/>
                  <a:pt x="0" y="0"/>
                </a:cubicBezTo>
                <a:close/>
              </a:path>
              <a:path w="10515600" h="27432" stroke="0" extrusionOk="0">
                <a:moveTo>
                  <a:pt x="0" y="0"/>
                </a:moveTo>
                <a:cubicBezTo>
                  <a:pt x="230793" y="14353"/>
                  <a:pt x="332416" y="21392"/>
                  <a:pt x="552069" y="0"/>
                </a:cubicBezTo>
                <a:cubicBezTo>
                  <a:pt x="771722" y="-21392"/>
                  <a:pt x="761737" y="-14337"/>
                  <a:pt x="893826" y="0"/>
                </a:cubicBezTo>
                <a:cubicBezTo>
                  <a:pt x="1025915" y="14337"/>
                  <a:pt x="1441584" y="-15498"/>
                  <a:pt x="1761363" y="0"/>
                </a:cubicBezTo>
                <a:cubicBezTo>
                  <a:pt x="2081142" y="15498"/>
                  <a:pt x="2111503" y="7278"/>
                  <a:pt x="2313432" y="0"/>
                </a:cubicBezTo>
                <a:cubicBezTo>
                  <a:pt x="2515361" y="-7278"/>
                  <a:pt x="2743584" y="-17845"/>
                  <a:pt x="2865501" y="0"/>
                </a:cubicBezTo>
                <a:cubicBezTo>
                  <a:pt x="2987418" y="17845"/>
                  <a:pt x="3345183" y="8208"/>
                  <a:pt x="3733038" y="0"/>
                </a:cubicBezTo>
                <a:cubicBezTo>
                  <a:pt x="4120893" y="-8208"/>
                  <a:pt x="4009066" y="-3159"/>
                  <a:pt x="4179951" y="0"/>
                </a:cubicBezTo>
                <a:cubicBezTo>
                  <a:pt x="4350836" y="3159"/>
                  <a:pt x="4735020" y="17517"/>
                  <a:pt x="5047488" y="0"/>
                </a:cubicBezTo>
                <a:cubicBezTo>
                  <a:pt x="5359956" y="-17517"/>
                  <a:pt x="5662148" y="-17777"/>
                  <a:pt x="5915025" y="0"/>
                </a:cubicBezTo>
                <a:cubicBezTo>
                  <a:pt x="6167902" y="17777"/>
                  <a:pt x="6308797" y="30350"/>
                  <a:pt x="6572250" y="0"/>
                </a:cubicBezTo>
                <a:cubicBezTo>
                  <a:pt x="6835703" y="-30350"/>
                  <a:pt x="7107419" y="-9627"/>
                  <a:pt x="7439787" y="0"/>
                </a:cubicBezTo>
                <a:cubicBezTo>
                  <a:pt x="7772155" y="9627"/>
                  <a:pt x="7844034" y="-9098"/>
                  <a:pt x="7991856" y="0"/>
                </a:cubicBezTo>
                <a:cubicBezTo>
                  <a:pt x="8139678" y="9098"/>
                  <a:pt x="8289889" y="-20239"/>
                  <a:pt x="8543925" y="0"/>
                </a:cubicBezTo>
                <a:cubicBezTo>
                  <a:pt x="8797961" y="20239"/>
                  <a:pt x="8994198" y="29575"/>
                  <a:pt x="9306306" y="0"/>
                </a:cubicBezTo>
                <a:cubicBezTo>
                  <a:pt x="9618414" y="-29575"/>
                  <a:pt x="9739118" y="-23835"/>
                  <a:pt x="9858375" y="0"/>
                </a:cubicBezTo>
                <a:cubicBezTo>
                  <a:pt x="9977632" y="23835"/>
                  <a:pt x="10370488" y="-4069"/>
                  <a:pt x="10515600" y="0"/>
                </a:cubicBezTo>
                <a:cubicBezTo>
                  <a:pt x="10515650" y="5798"/>
                  <a:pt x="10515903" y="19375"/>
                  <a:pt x="10515600" y="27432"/>
                </a:cubicBezTo>
                <a:cubicBezTo>
                  <a:pt x="10304538" y="42307"/>
                  <a:pt x="10069280" y="3335"/>
                  <a:pt x="9753219" y="27432"/>
                </a:cubicBezTo>
                <a:cubicBezTo>
                  <a:pt x="9437158" y="51529"/>
                  <a:pt x="9488415" y="23852"/>
                  <a:pt x="9411462" y="27432"/>
                </a:cubicBezTo>
                <a:cubicBezTo>
                  <a:pt x="9334509" y="31012"/>
                  <a:pt x="9183755" y="44107"/>
                  <a:pt x="8964549" y="27432"/>
                </a:cubicBezTo>
                <a:cubicBezTo>
                  <a:pt x="8745343" y="10757"/>
                  <a:pt x="8279150" y="61693"/>
                  <a:pt x="8097012" y="27432"/>
                </a:cubicBezTo>
                <a:cubicBezTo>
                  <a:pt x="7914874" y="-6829"/>
                  <a:pt x="7608717" y="59556"/>
                  <a:pt x="7439787" y="27432"/>
                </a:cubicBezTo>
                <a:cubicBezTo>
                  <a:pt x="7270858" y="-4692"/>
                  <a:pt x="7154492" y="27026"/>
                  <a:pt x="6992874" y="27432"/>
                </a:cubicBezTo>
                <a:cubicBezTo>
                  <a:pt x="6831256" y="27838"/>
                  <a:pt x="6536817" y="51174"/>
                  <a:pt x="6335649" y="27432"/>
                </a:cubicBezTo>
                <a:cubicBezTo>
                  <a:pt x="6134481" y="3690"/>
                  <a:pt x="6097824" y="11070"/>
                  <a:pt x="5993892" y="27432"/>
                </a:cubicBezTo>
                <a:cubicBezTo>
                  <a:pt x="5889960" y="43794"/>
                  <a:pt x="5793821" y="34098"/>
                  <a:pt x="5652135" y="27432"/>
                </a:cubicBezTo>
                <a:cubicBezTo>
                  <a:pt x="5510449" y="20766"/>
                  <a:pt x="5168382" y="-3650"/>
                  <a:pt x="4994910" y="27432"/>
                </a:cubicBezTo>
                <a:cubicBezTo>
                  <a:pt x="4821439" y="58514"/>
                  <a:pt x="4653937" y="21362"/>
                  <a:pt x="4547997" y="27432"/>
                </a:cubicBezTo>
                <a:cubicBezTo>
                  <a:pt x="4442057" y="33502"/>
                  <a:pt x="4153363" y="33024"/>
                  <a:pt x="3785616" y="27432"/>
                </a:cubicBezTo>
                <a:cubicBezTo>
                  <a:pt x="3417869" y="21840"/>
                  <a:pt x="3544908" y="29840"/>
                  <a:pt x="3338703" y="27432"/>
                </a:cubicBezTo>
                <a:cubicBezTo>
                  <a:pt x="3132498" y="25024"/>
                  <a:pt x="2782152" y="45947"/>
                  <a:pt x="2576322" y="27432"/>
                </a:cubicBezTo>
                <a:cubicBezTo>
                  <a:pt x="2370492" y="8917"/>
                  <a:pt x="2347214" y="14129"/>
                  <a:pt x="2234565" y="27432"/>
                </a:cubicBezTo>
                <a:cubicBezTo>
                  <a:pt x="2121916" y="40735"/>
                  <a:pt x="1785921" y="49081"/>
                  <a:pt x="1472184" y="27432"/>
                </a:cubicBezTo>
                <a:cubicBezTo>
                  <a:pt x="1158447" y="5783"/>
                  <a:pt x="1203910" y="37937"/>
                  <a:pt x="1025271" y="27432"/>
                </a:cubicBezTo>
                <a:cubicBezTo>
                  <a:pt x="846632" y="16927"/>
                  <a:pt x="846577" y="17996"/>
                  <a:pt x="683514" y="27432"/>
                </a:cubicBezTo>
                <a:cubicBezTo>
                  <a:pt x="520451" y="36868"/>
                  <a:pt x="320799" y="46677"/>
                  <a:pt x="0" y="27432"/>
                </a:cubicBezTo>
                <a:cubicBezTo>
                  <a:pt x="-510" y="19859"/>
                  <a:pt x="-1106" y="11474"/>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7802468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C218C0-6540-400C-BB51-353D5FD5CB00}"/>
              </a:ext>
            </a:extLst>
          </p:cNvPr>
          <p:cNvSpPr>
            <a:spLocks noGrp="1"/>
          </p:cNvSpPr>
          <p:nvPr>
            <p:ph type="title"/>
          </p:nvPr>
        </p:nvSpPr>
        <p:spPr>
          <a:xfrm>
            <a:off x="841248" y="448056"/>
            <a:ext cx="10515600" cy="4069080"/>
          </a:xfrm>
        </p:spPr>
        <p:txBody>
          <a:bodyPr anchor="b">
            <a:normAutofit/>
          </a:bodyPr>
          <a:lstStyle>
            <a:lvl1pPr>
              <a:defRPr sz="8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A81CD69-43B3-4FF7-AA41-30C36C957E65}"/>
              </a:ext>
            </a:extLst>
          </p:cNvPr>
          <p:cNvSpPr>
            <a:spLocks noGrp="1"/>
          </p:cNvSpPr>
          <p:nvPr>
            <p:ph type="body" idx="1"/>
          </p:nvPr>
        </p:nvSpPr>
        <p:spPr>
          <a:xfrm>
            <a:off x="841248" y="4983480"/>
            <a:ext cx="10515600" cy="1124712"/>
          </a:xfrm>
        </p:spPr>
        <p:txBody>
          <a:bodyPr>
            <a:normAutofit/>
          </a:bodyPr>
          <a:lstStyle>
            <a:lvl1pPr marL="0" indent="0">
              <a:buNone/>
              <a:defRPr sz="2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2BF300D-5CBE-47E9-A193-E23C8314D0EA}"/>
              </a:ext>
            </a:extLst>
          </p:cNvPr>
          <p:cNvSpPr>
            <a:spLocks noGrp="1"/>
          </p:cNvSpPr>
          <p:nvPr>
            <p:ph type="dt" sz="half" idx="10"/>
          </p:nvPr>
        </p:nvSpPr>
        <p:spPr/>
        <p:txBody>
          <a:bodyPr/>
          <a:lstStyle/>
          <a:p>
            <a:fld id="{72345051-2045-45DA-935E-2E3CA1A69ADC}" type="datetimeFigureOut">
              <a:rPr lang="en-US" smtClean="0"/>
              <a:t>10/6/2025</a:t>
            </a:fld>
            <a:endParaRPr lang="en-US"/>
          </a:p>
        </p:txBody>
      </p:sp>
      <p:sp>
        <p:nvSpPr>
          <p:cNvPr id="5" name="Footer Placeholder 4">
            <a:extLst>
              <a:ext uri="{FF2B5EF4-FFF2-40B4-BE49-F238E27FC236}">
                <a16:creationId xmlns:a16="http://schemas.microsoft.com/office/drawing/2014/main" id="{56E7DF3F-C51A-4DB1-9FCE-E3E0D8E9257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5269CF4-FAAB-44EF-A2A5-8352B4AA384F}"/>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7" name="Rectangle 6" descr="Tag=AccentColor&#10;Flavor=Light&#10;Target=FillAndLine">
            <a:extLst>
              <a:ext uri="{FF2B5EF4-FFF2-40B4-BE49-F238E27FC236}">
                <a16:creationId xmlns:a16="http://schemas.microsoft.com/office/drawing/2014/main" id="{417A8947-4521-4FE1-8E44-27363435CE1B}"/>
              </a:ext>
            </a:extLst>
          </p:cNvPr>
          <p:cNvSpPr/>
          <p:nvPr/>
        </p:nvSpPr>
        <p:spPr>
          <a:xfrm>
            <a:off x="838200" y="4736883"/>
            <a:ext cx="4243589" cy="27432"/>
          </a:xfrm>
          <a:custGeom>
            <a:avLst/>
            <a:gdLst>
              <a:gd name="connsiteX0" fmla="*/ 0 w 4243589"/>
              <a:gd name="connsiteY0" fmla="*/ 0 h 27432"/>
              <a:gd name="connsiteX1" fmla="*/ 563791 w 4243589"/>
              <a:gd name="connsiteY1" fmla="*/ 0 h 27432"/>
              <a:gd name="connsiteX2" fmla="*/ 1042710 w 4243589"/>
              <a:gd name="connsiteY2" fmla="*/ 0 h 27432"/>
              <a:gd name="connsiteX3" fmla="*/ 1564066 w 4243589"/>
              <a:gd name="connsiteY3" fmla="*/ 0 h 27432"/>
              <a:gd name="connsiteX4" fmla="*/ 2212729 w 4243589"/>
              <a:gd name="connsiteY4" fmla="*/ 0 h 27432"/>
              <a:gd name="connsiteX5" fmla="*/ 2776520 w 4243589"/>
              <a:gd name="connsiteY5" fmla="*/ 0 h 27432"/>
              <a:gd name="connsiteX6" fmla="*/ 3297875 w 4243589"/>
              <a:gd name="connsiteY6" fmla="*/ 0 h 27432"/>
              <a:gd name="connsiteX7" fmla="*/ 4243589 w 4243589"/>
              <a:gd name="connsiteY7" fmla="*/ 0 h 27432"/>
              <a:gd name="connsiteX8" fmla="*/ 4243589 w 4243589"/>
              <a:gd name="connsiteY8" fmla="*/ 27432 h 27432"/>
              <a:gd name="connsiteX9" fmla="*/ 3637362 w 4243589"/>
              <a:gd name="connsiteY9" fmla="*/ 27432 h 27432"/>
              <a:gd name="connsiteX10" fmla="*/ 3116007 w 4243589"/>
              <a:gd name="connsiteY10" fmla="*/ 27432 h 27432"/>
              <a:gd name="connsiteX11" fmla="*/ 2424908 w 4243589"/>
              <a:gd name="connsiteY11" fmla="*/ 27432 h 27432"/>
              <a:gd name="connsiteX12" fmla="*/ 1861117 w 4243589"/>
              <a:gd name="connsiteY12" fmla="*/ 27432 h 27432"/>
              <a:gd name="connsiteX13" fmla="*/ 1382198 w 4243589"/>
              <a:gd name="connsiteY13" fmla="*/ 27432 h 27432"/>
              <a:gd name="connsiteX14" fmla="*/ 733535 w 4243589"/>
              <a:gd name="connsiteY14" fmla="*/ 27432 h 27432"/>
              <a:gd name="connsiteX15" fmla="*/ 0 w 4243589"/>
              <a:gd name="connsiteY15" fmla="*/ 27432 h 27432"/>
              <a:gd name="connsiteX16" fmla="*/ 0 w 4243589"/>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7055500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ADE264-531D-49C1-A8AF-2B4C1D218FAB}"/>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E4B9A1B8-2F1B-46AA-858A-CFFF5AF7CEB0}"/>
              </a:ext>
            </a:extLst>
          </p:cNvPr>
          <p:cNvSpPr>
            <a:spLocks noGrp="1"/>
          </p:cNvSpPr>
          <p:nvPr>
            <p:ph sz="half" idx="1"/>
          </p:nvPr>
        </p:nvSpPr>
        <p:spPr>
          <a:xfrm>
            <a:off x="838200" y="1929384"/>
            <a:ext cx="5181600" cy="425196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6E6B9631-18C0-43BD-8AF3-9137D6D4C234}"/>
              </a:ext>
            </a:extLst>
          </p:cNvPr>
          <p:cNvSpPr>
            <a:spLocks noGrp="1"/>
          </p:cNvSpPr>
          <p:nvPr>
            <p:ph sz="half" idx="2"/>
          </p:nvPr>
        </p:nvSpPr>
        <p:spPr>
          <a:xfrm>
            <a:off x="6172200" y="1929384"/>
            <a:ext cx="5181600" cy="42519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E9032FCA-14C6-4497-9C27-3F58062442CE}"/>
              </a:ext>
            </a:extLst>
          </p:cNvPr>
          <p:cNvSpPr>
            <a:spLocks noGrp="1"/>
          </p:cNvSpPr>
          <p:nvPr>
            <p:ph type="dt" sz="half" idx="10"/>
          </p:nvPr>
        </p:nvSpPr>
        <p:spPr/>
        <p:txBody>
          <a:bodyPr/>
          <a:lstStyle/>
          <a:p>
            <a:fld id="{72345051-2045-45DA-935E-2E3CA1A69ADC}" type="datetimeFigureOut">
              <a:rPr lang="en-US" smtClean="0"/>
              <a:t>10/6/2025</a:t>
            </a:fld>
            <a:endParaRPr lang="en-US"/>
          </a:p>
        </p:txBody>
      </p:sp>
      <p:sp>
        <p:nvSpPr>
          <p:cNvPr id="6" name="Footer Placeholder 5">
            <a:extLst>
              <a:ext uri="{FF2B5EF4-FFF2-40B4-BE49-F238E27FC236}">
                <a16:creationId xmlns:a16="http://schemas.microsoft.com/office/drawing/2014/main" id="{961E5057-693B-4E10-958E-0ABE79FEC70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70CECB1-0A35-4C10-9D3D-FE4404283011}"/>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9" name="Rectangle 8" descr="Tag=AccentColor&#10;Flavor=Light&#10;Target=FillAndLine">
            <a:extLst>
              <a:ext uri="{FF2B5EF4-FFF2-40B4-BE49-F238E27FC236}">
                <a16:creationId xmlns:a16="http://schemas.microsoft.com/office/drawing/2014/main" id="{2FAAC677-2D37-4F63-9C4B-711A2988EE02}"/>
              </a:ext>
            </a:extLst>
          </p:cNvPr>
          <p:cNvSpPr/>
          <p:nvPr/>
        </p:nvSpPr>
        <p:spPr>
          <a:xfrm>
            <a:off x="838199" y="1709928"/>
            <a:ext cx="10515600" cy="27432"/>
          </a:xfrm>
          <a:custGeom>
            <a:avLst/>
            <a:gdLst>
              <a:gd name="connsiteX0" fmla="*/ 0 w 10515600"/>
              <a:gd name="connsiteY0" fmla="*/ 0 h 27432"/>
              <a:gd name="connsiteX1" fmla="*/ 446913 w 10515600"/>
              <a:gd name="connsiteY1" fmla="*/ 0 h 27432"/>
              <a:gd name="connsiteX2" fmla="*/ 1104138 w 10515600"/>
              <a:gd name="connsiteY2" fmla="*/ 0 h 27432"/>
              <a:gd name="connsiteX3" fmla="*/ 1866519 w 10515600"/>
              <a:gd name="connsiteY3" fmla="*/ 0 h 27432"/>
              <a:gd name="connsiteX4" fmla="*/ 2208276 w 10515600"/>
              <a:gd name="connsiteY4" fmla="*/ 0 h 27432"/>
              <a:gd name="connsiteX5" fmla="*/ 2550033 w 10515600"/>
              <a:gd name="connsiteY5" fmla="*/ 0 h 27432"/>
              <a:gd name="connsiteX6" fmla="*/ 3417570 w 10515600"/>
              <a:gd name="connsiteY6" fmla="*/ 0 h 27432"/>
              <a:gd name="connsiteX7" fmla="*/ 4074795 w 10515600"/>
              <a:gd name="connsiteY7" fmla="*/ 0 h 27432"/>
              <a:gd name="connsiteX8" fmla="*/ 4416552 w 10515600"/>
              <a:gd name="connsiteY8" fmla="*/ 0 h 27432"/>
              <a:gd name="connsiteX9" fmla="*/ 5073777 w 10515600"/>
              <a:gd name="connsiteY9" fmla="*/ 0 h 27432"/>
              <a:gd name="connsiteX10" fmla="*/ 5941314 w 10515600"/>
              <a:gd name="connsiteY10" fmla="*/ 0 h 27432"/>
              <a:gd name="connsiteX11" fmla="*/ 6493383 w 10515600"/>
              <a:gd name="connsiteY11" fmla="*/ 0 h 27432"/>
              <a:gd name="connsiteX12" fmla="*/ 7045452 w 10515600"/>
              <a:gd name="connsiteY12" fmla="*/ 0 h 27432"/>
              <a:gd name="connsiteX13" fmla="*/ 7702677 w 10515600"/>
              <a:gd name="connsiteY13" fmla="*/ 0 h 27432"/>
              <a:gd name="connsiteX14" fmla="*/ 8465058 w 10515600"/>
              <a:gd name="connsiteY14" fmla="*/ 0 h 27432"/>
              <a:gd name="connsiteX15" fmla="*/ 9227439 w 10515600"/>
              <a:gd name="connsiteY15" fmla="*/ 0 h 27432"/>
              <a:gd name="connsiteX16" fmla="*/ 10515600 w 10515600"/>
              <a:gd name="connsiteY16" fmla="*/ 0 h 27432"/>
              <a:gd name="connsiteX17" fmla="*/ 10515600 w 10515600"/>
              <a:gd name="connsiteY17" fmla="*/ 27432 h 27432"/>
              <a:gd name="connsiteX18" fmla="*/ 10068687 w 10515600"/>
              <a:gd name="connsiteY18" fmla="*/ 27432 h 27432"/>
              <a:gd name="connsiteX19" fmla="*/ 9201150 w 10515600"/>
              <a:gd name="connsiteY19" fmla="*/ 27432 h 27432"/>
              <a:gd name="connsiteX20" fmla="*/ 8543925 w 10515600"/>
              <a:gd name="connsiteY20" fmla="*/ 27432 h 27432"/>
              <a:gd name="connsiteX21" fmla="*/ 8202168 w 10515600"/>
              <a:gd name="connsiteY21" fmla="*/ 27432 h 27432"/>
              <a:gd name="connsiteX22" fmla="*/ 7544943 w 10515600"/>
              <a:gd name="connsiteY22" fmla="*/ 27432 h 27432"/>
              <a:gd name="connsiteX23" fmla="*/ 6992874 w 10515600"/>
              <a:gd name="connsiteY23" fmla="*/ 27432 h 27432"/>
              <a:gd name="connsiteX24" fmla="*/ 6440805 w 10515600"/>
              <a:gd name="connsiteY24" fmla="*/ 27432 h 27432"/>
              <a:gd name="connsiteX25" fmla="*/ 5888736 w 10515600"/>
              <a:gd name="connsiteY25" fmla="*/ 27432 h 27432"/>
              <a:gd name="connsiteX26" fmla="*/ 5336667 w 10515600"/>
              <a:gd name="connsiteY26" fmla="*/ 27432 h 27432"/>
              <a:gd name="connsiteX27" fmla="*/ 4574286 w 10515600"/>
              <a:gd name="connsiteY27" fmla="*/ 27432 h 27432"/>
              <a:gd name="connsiteX28" fmla="*/ 3917061 w 10515600"/>
              <a:gd name="connsiteY28" fmla="*/ 27432 h 27432"/>
              <a:gd name="connsiteX29" fmla="*/ 3575304 w 10515600"/>
              <a:gd name="connsiteY29" fmla="*/ 27432 h 27432"/>
              <a:gd name="connsiteX30" fmla="*/ 3023235 w 10515600"/>
              <a:gd name="connsiteY30" fmla="*/ 27432 h 27432"/>
              <a:gd name="connsiteX31" fmla="*/ 2260854 w 10515600"/>
              <a:gd name="connsiteY31" fmla="*/ 27432 h 27432"/>
              <a:gd name="connsiteX32" fmla="*/ 1813941 w 10515600"/>
              <a:gd name="connsiteY32" fmla="*/ 27432 h 27432"/>
              <a:gd name="connsiteX33" fmla="*/ 946404 w 10515600"/>
              <a:gd name="connsiteY33" fmla="*/ 27432 h 27432"/>
              <a:gd name="connsiteX34" fmla="*/ 0 w 10515600"/>
              <a:gd name="connsiteY34" fmla="*/ 27432 h 27432"/>
              <a:gd name="connsiteX35" fmla="*/ 0 w 10515600"/>
              <a:gd name="connsiteY35"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515600" h="27432" fill="none" extrusionOk="0">
                <a:moveTo>
                  <a:pt x="0" y="0"/>
                </a:moveTo>
                <a:cubicBezTo>
                  <a:pt x="119693" y="-14343"/>
                  <a:pt x="253007" y="-7583"/>
                  <a:pt x="446913" y="0"/>
                </a:cubicBezTo>
                <a:cubicBezTo>
                  <a:pt x="640819" y="7583"/>
                  <a:pt x="841419" y="-7067"/>
                  <a:pt x="1104138" y="0"/>
                </a:cubicBezTo>
                <a:cubicBezTo>
                  <a:pt x="1366858" y="7067"/>
                  <a:pt x="1495525" y="1255"/>
                  <a:pt x="1866519" y="0"/>
                </a:cubicBezTo>
                <a:cubicBezTo>
                  <a:pt x="2237513" y="-1255"/>
                  <a:pt x="2043820" y="12003"/>
                  <a:pt x="2208276" y="0"/>
                </a:cubicBezTo>
                <a:cubicBezTo>
                  <a:pt x="2372732" y="-12003"/>
                  <a:pt x="2419452" y="9887"/>
                  <a:pt x="2550033" y="0"/>
                </a:cubicBezTo>
                <a:cubicBezTo>
                  <a:pt x="2680614" y="-9887"/>
                  <a:pt x="3098156" y="3827"/>
                  <a:pt x="3417570" y="0"/>
                </a:cubicBezTo>
                <a:cubicBezTo>
                  <a:pt x="3736984" y="-3827"/>
                  <a:pt x="3916040" y="-6233"/>
                  <a:pt x="4074795" y="0"/>
                </a:cubicBezTo>
                <a:cubicBezTo>
                  <a:pt x="4233551" y="6233"/>
                  <a:pt x="4279253" y="5661"/>
                  <a:pt x="4416552" y="0"/>
                </a:cubicBezTo>
                <a:cubicBezTo>
                  <a:pt x="4553851" y="-5661"/>
                  <a:pt x="4915758" y="26022"/>
                  <a:pt x="5073777" y="0"/>
                </a:cubicBezTo>
                <a:cubicBezTo>
                  <a:pt x="5231797" y="-26022"/>
                  <a:pt x="5612089" y="32230"/>
                  <a:pt x="5941314" y="0"/>
                </a:cubicBezTo>
                <a:cubicBezTo>
                  <a:pt x="6270539" y="-32230"/>
                  <a:pt x="6313600" y="3064"/>
                  <a:pt x="6493383" y="0"/>
                </a:cubicBezTo>
                <a:cubicBezTo>
                  <a:pt x="6673166" y="-3064"/>
                  <a:pt x="6902474" y="-21096"/>
                  <a:pt x="7045452" y="0"/>
                </a:cubicBezTo>
                <a:cubicBezTo>
                  <a:pt x="7188430" y="21096"/>
                  <a:pt x="7478162" y="17386"/>
                  <a:pt x="7702677" y="0"/>
                </a:cubicBezTo>
                <a:cubicBezTo>
                  <a:pt x="7927192" y="-17386"/>
                  <a:pt x="8295683" y="-35143"/>
                  <a:pt x="8465058" y="0"/>
                </a:cubicBezTo>
                <a:cubicBezTo>
                  <a:pt x="8634433" y="35143"/>
                  <a:pt x="8927835" y="4103"/>
                  <a:pt x="9227439" y="0"/>
                </a:cubicBezTo>
                <a:cubicBezTo>
                  <a:pt x="9527043" y="-4103"/>
                  <a:pt x="10105355" y="-17535"/>
                  <a:pt x="10515600" y="0"/>
                </a:cubicBezTo>
                <a:cubicBezTo>
                  <a:pt x="10515789" y="12323"/>
                  <a:pt x="10515633" y="14639"/>
                  <a:pt x="10515600" y="27432"/>
                </a:cubicBezTo>
                <a:cubicBezTo>
                  <a:pt x="10343646" y="15282"/>
                  <a:pt x="10223667" y="31057"/>
                  <a:pt x="10068687" y="27432"/>
                </a:cubicBezTo>
                <a:cubicBezTo>
                  <a:pt x="9913707" y="23807"/>
                  <a:pt x="9512455" y="4101"/>
                  <a:pt x="9201150" y="27432"/>
                </a:cubicBezTo>
                <a:cubicBezTo>
                  <a:pt x="8889845" y="50763"/>
                  <a:pt x="8866277" y="3158"/>
                  <a:pt x="8543925" y="27432"/>
                </a:cubicBezTo>
                <a:cubicBezTo>
                  <a:pt x="8221573" y="51706"/>
                  <a:pt x="8288348" y="37286"/>
                  <a:pt x="8202168" y="27432"/>
                </a:cubicBezTo>
                <a:cubicBezTo>
                  <a:pt x="8115988" y="17578"/>
                  <a:pt x="7797033" y="6631"/>
                  <a:pt x="7544943" y="27432"/>
                </a:cubicBezTo>
                <a:cubicBezTo>
                  <a:pt x="7292854" y="48233"/>
                  <a:pt x="7108060" y="41767"/>
                  <a:pt x="6992874" y="27432"/>
                </a:cubicBezTo>
                <a:cubicBezTo>
                  <a:pt x="6877688" y="13097"/>
                  <a:pt x="6668930" y="7947"/>
                  <a:pt x="6440805" y="27432"/>
                </a:cubicBezTo>
                <a:cubicBezTo>
                  <a:pt x="6212680" y="46917"/>
                  <a:pt x="6027476" y="35225"/>
                  <a:pt x="5888736" y="27432"/>
                </a:cubicBezTo>
                <a:cubicBezTo>
                  <a:pt x="5749996" y="19639"/>
                  <a:pt x="5574559" y="43627"/>
                  <a:pt x="5336667" y="27432"/>
                </a:cubicBezTo>
                <a:cubicBezTo>
                  <a:pt x="5098775" y="11237"/>
                  <a:pt x="4837534" y="41882"/>
                  <a:pt x="4574286" y="27432"/>
                </a:cubicBezTo>
                <a:cubicBezTo>
                  <a:pt x="4311038" y="12982"/>
                  <a:pt x="4126419" y="26678"/>
                  <a:pt x="3917061" y="27432"/>
                </a:cubicBezTo>
                <a:cubicBezTo>
                  <a:pt x="3707704" y="28186"/>
                  <a:pt x="3657291" y="40087"/>
                  <a:pt x="3575304" y="27432"/>
                </a:cubicBezTo>
                <a:cubicBezTo>
                  <a:pt x="3493317" y="14777"/>
                  <a:pt x="3185226" y="45867"/>
                  <a:pt x="3023235" y="27432"/>
                </a:cubicBezTo>
                <a:cubicBezTo>
                  <a:pt x="2861244" y="8997"/>
                  <a:pt x="2597085" y="35801"/>
                  <a:pt x="2260854" y="27432"/>
                </a:cubicBezTo>
                <a:cubicBezTo>
                  <a:pt x="1924623" y="19063"/>
                  <a:pt x="1996678" y="15705"/>
                  <a:pt x="1813941" y="27432"/>
                </a:cubicBezTo>
                <a:cubicBezTo>
                  <a:pt x="1631204" y="39159"/>
                  <a:pt x="1187542" y="49167"/>
                  <a:pt x="946404" y="27432"/>
                </a:cubicBezTo>
                <a:cubicBezTo>
                  <a:pt x="705266" y="5697"/>
                  <a:pt x="404743" y="28229"/>
                  <a:pt x="0" y="27432"/>
                </a:cubicBezTo>
                <a:cubicBezTo>
                  <a:pt x="244" y="15297"/>
                  <a:pt x="645" y="7129"/>
                  <a:pt x="0" y="0"/>
                </a:cubicBezTo>
                <a:close/>
              </a:path>
              <a:path w="10515600" h="27432" stroke="0" extrusionOk="0">
                <a:moveTo>
                  <a:pt x="0" y="0"/>
                </a:moveTo>
                <a:cubicBezTo>
                  <a:pt x="230793" y="14353"/>
                  <a:pt x="332416" y="21392"/>
                  <a:pt x="552069" y="0"/>
                </a:cubicBezTo>
                <a:cubicBezTo>
                  <a:pt x="771722" y="-21392"/>
                  <a:pt x="761737" y="-14337"/>
                  <a:pt x="893826" y="0"/>
                </a:cubicBezTo>
                <a:cubicBezTo>
                  <a:pt x="1025915" y="14337"/>
                  <a:pt x="1441584" y="-15498"/>
                  <a:pt x="1761363" y="0"/>
                </a:cubicBezTo>
                <a:cubicBezTo>
                  <a:pt x="2081142" y="15498"/>
                  <a:pt x="2111503" y="7278"/>
                  <a:pt x="2313432" y="0"/>
                </a:cubicBezTo>
                <a:cubicBezTo>
                  <a:pt x="2515361" y="-7278"/>
                  <a:pt x="2743584" y="-17845"/>
                  <a:pt x="2865501" y="0"/>
                </a:cubicBezTo>
                <a:cubicBezTo>
                  <a:pt x="2987418" y="17845"/>
                  <a:pt x="3345183" y="8208"/>
                  <a:pt x="3733038" y="0"/>
                </a:cubicBezTo>
                <a:cubicBezTo>
                  <a:pt x="4120893" y="-8208"/>
                  <a:pt x="4009066" y="-3159"/>
                  <a:pt x="4179951" y="0"/>
                </a:cubicBezTo>
                <a:cubicBezTo>
                  <a:pt x="4350836" y="3159"/>
                  <a:pt x="4735020" y="17517"/>
                  <a:pt x="5047488" y="0"/>
                </a:cubicBezTo>
                <a:cubicBezTo>
                  <a:pt x="5359956" y="-17517"/>
                  <a:pt x="5662148" y="-17777"/>
                  <a:pt x="5915025" y="0"/>
                </a:cubicBezTo>
                <a:cubicBezTo>
                  <a:pt x="6167902" y="17777"/>
                  <a:pt x="6308797" y="30350"/>
                  <a:pt x="6572250" y="0"/>
                </a:cubicBezTo>
                <a:cubicBezTo>
                  <a:pt x="6835703" y="-30350"/>
                  <a:pt x="7107419" y="-9627"/>
                  <a:pt x="7439787" y="0"/>
                </a:cubicBezTo>
                <a:cubicBezTo>
                  <a:pt x="7772155" y="9627"/>
                  <a:pt x="7844034" y="-9098"/>
                  <a:pt x="7991856" y="0"/>
                </a:cubicBezTo>
                <a:cubicBezTo>
                  <a:pt x="8139678" y="9098"/>
                  <a:pt x="8289889" y="-20239"/>
                  <a:pt x="8543925" y="0"/>
                </a:cubicBezTo>
                <a:cubicBezTo>
                  <a:pt x="8797961" y="20239"/>
                  <a:pt x="8994198" y="29575"/>
                  <a:pt x="9306306" y="0"/>
                </a:cubicBezTo>
                <a:cubicBezTo>
                  <a:pt x="9618414" y="-29575"/>
                  <a:pt x="9739118" y="-23835"/>
                  <a:pt x="9858375" y="0"/>
                </a:cubicBezTo>
                <a:cubicBezTo>
                  <a:pt x="9977632" y="23835"/>
                  <a:pt x="10370488" y="-4069"/>
                  <a:pt x="10515600" y="0"/>
                </a:cubicBezTo>
                <a:cubicBezTo>
                  <a:pt x="10515650" y="5798"/>
                  <a:pt x="10515903" y="19375"/>
                  <a:pt x="10515600" y="27432"/>
                </a:cubicBezTo>
                <a:cubicBezTo>
                  <a:pt x="10304538" y="42307"/>
                  <a:pt x="10069280" y="3335"/>
                  <a:pt x="9753219" y="27432"/>
                </a:cubicBezTo>
                <a:cubicBezTo>
                  <a:pt x="9437158" y="51529"/>
                  <a:pt x="9488415" y="23852"/>
                  <a:pt x="9411462" y="27432"/>
                </a:cubicBezTo>
                <a:cubicBezTo>
                  <a:pt x="9334509" y="31012"/>
                  <a:pt x="9183755" y="44107"/>
                  <a:pt x="8964549" y="27432"/>
                </a:cubicBezTo>
                <a:cubicBezTo>
                  <a:pt x="8745343" y="10757"/>
                  <a:pt x="8279150" y="61693"/>
                  <a:pt x="8097012" y="27432"/>
                </a:cubicBezTo>
                <a:cubicBezTo>
                  <a:pt x="7914874" y="-6829"/>
                  <a:pt x="7608717" y="59556"/>
                  <a:pt x="7439787" y="27432"/>
                </a:cubicBezTo>
                <a:cubicBezTo>
                  <a:pt x="7270858" y="-4692"/>
                  <a:pt x="7154492" y="27026"/>
                  <a:pt x="6992874" y="27432"/>
                </a:cubicBezTo>
                <a:cubicBezTo>
                  <a:pt x="6831256" y="27838"/>
                  <a:pt x="6536817" y="51174"/>
                  <a:pt x="6335649" y="27432"/>
                </a:cubicBezTo>
                <a:cubicBezTo>
                  <a:pt x="6134481" y="3690"/>
                  <a:pt x="6097824" y="11070"/>
                  <a:pt x="5993892" y="27432"/>
                </a:cubicBezTo>
                <a:cubicBezTo>
                  <a:pt x="5889960" y="43794"/>
                  <a:pt x="5793821" y="34098"/>
                  <a:pt x="5652135" y="27432"/>
                </a:cubicBezTo>
                <a:cubicBezTo>
                  <a:pt x="5510449" y="20766"/>
                  <a:pt x="5168382" y="-3650"/>
                  <a:pt x="4994910" y="27432"/>
                </a:cubicBezTo>
                <a:cubicBezTo>
                  <a:pt x="4821439" y="58514"/>
                  <a:pt x="4653937" y="21362"/>
                  <a:pt x="4547997" y="27432"/>
                </a:cubicBezTo>
                <a:cubicBezTo>
                  <a:pt x="4442057" y="33502"/>
                  <a:pt x="4153363" y="33024"/>
                  <a:pt x="3785616" y="27432"/>
                </a:cubicBezTo>
                <a:cubicBezTo>
                  <a:pt x="3417869" y="21840"/>
                  <a:pt x="3544908" y="29840"/>
                  <a:pt x="3338703" y="27432"/>
                </a:cubicBezTo>
                <a:cubicBezTo>
                  <a:pt x="3132498" y="25024"/>
                  <a:pt x="2782152" y="45947"/>
                  <a:pt x="2576322" y="27432"/>
                </a:cubicBezTo>
                <a:cubicBezTo>
                  <a:pt x="2370492" y="8917"/>
                  <a:pt x="2347214" y="14129"/>
                  <a:pt x="2234565" y="27432"/>
                </a:cubicBezTo>
                <a:cubicBezTo>
                  <a:pt x="2121916" y="40735"/>
                  <a:pt x="1785921" y="49081"/>
                  <a:pt x="1472184" y="27432"/>
                </a:cubicBezTo>
                <a:cubicBezTo>
                  <a:pt x="1158447" y="5783"/>
                  <a:pt x="1203910" y="37937"/>
                  <a:pt x="1025271" y="27432"/>
                </a:cubicBezTo>
                <a:cubicBezTo>
                  <a:pt x="846632" y="16927"/>
                  <a:pt x="846577" y="17996"/>
                  <a:pt x="683514" y="27432"/>
                </a:cubicBezTo>
                <a:cubicBezTo>
                  <a:pt x="520451" y="36868"/>
                  <a:pt x="320799" y="46677"/>
                  <a:pt x="0" y="27432"/>
                </a:cubicBezTo>
                <a:cubicBezTo>
                  <a:pt x="-510" y="19859"/>
                  <a:pt x="-1106" y="11474"/>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31991715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8AE282-8875-4F49-AB21-E1C2BCAEA1F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1712EA2-EF8C-4F18-BECF-AD121F72816A}"/>
              </a:ext>
            </a:extLst>
          </p:cNvPr>
          <p:cNvSpPr>
            <a:spLocks noGrp="1"/>
          </p:cNvSpPr>
          <p:nvPr>
            <p:ph type="body" idx="1"/>
          </p:nvPr>
        </p:nvSpPr>
        <p:spPr>
          <a:xfrm>
            <a:off x="839788" y="1938528"/>
            <a:ext cx="5157787" cy="823912"/>
          </a:xfrm>
        </p:spPr>
        <p:txBody>
          <a:bodyPr anchor="b">
            <a:normAutofit/>
          </a:bodyPr>
          <a:lstStyle>
            <a:lvl1pPr marL="0" indent="0">
              <a:buNone/>
              <a:defRPr sz="36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D7B59D4-E93F-40C1-A1A2-F1867830C678}"/>
              </a:ext>
            </a:extLst>
          </p:cNvPr>
          <p:cNvSpPr>
            <a:spLocks noGrp="1"/>
          </p:cNvSpPr>
          <p:nvPr>
            <p:ph sz="half" idx="2"/>
          </p:nvPr>
        </p:nvSpPr>
        <p:spPr>
          <a:xfrm>
            <a:off x="839788" y="2926080"/>
            <a:ext cx="5157787" cy="326440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6E810616-1C77-42AE-8449-D0B64E2B8475}"/>
              </a:ext>
            </a:extLst>
          </p:cNvPr>
          <p:cNvSpPr>
            <a:spLocks noGrp="1"/>
          </p:cNvSpPr>
          <p:nvPr>
            <p:ph type="body" sz="quarter" idx="3"/>
          </p:nvPr>
        </p:nvSpPr>
        <p:spPr>
          <a:xfrm>
            <a:off x="6172200" y="1938528"/>
            <a:ext cx="5183188" cy="823912"/>
          </a:xfrm>
        </p:spPr>
        <p:txBody>
          <a:bodyPr anchor="b">
            <a:normAutofit/>
          </a:bodyPr>
          <a:lstStyle>
            <a:lvl1pPr marL="0" indent="0">
              <a:buNone/>
              <a:defRPr sz="36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A74E172-AFE8-48E4-BBB0-CA6D4EC1127C}"/>
              </a:ext>
            </a:extLst>
          </p:cNvPr>
          <p:cNvSpPr>
            <a:spLocks noGrp="1"/>
          </p:cNvSpPr>
          <p:nvPr>
            <p:ph sz="quarter" idx="4"/>
          </p:nvPr>
        </p:nvSpPr>
        <p:spPr>
          <a:xfrm>
            <a:off x="6172200" y="2926080"/>
            <a:ext cx="5183188" cy="32644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4C9407CC-270D-4C98-B95C-7AE67D2E1913}"/>
              </a:ext>
            </a:extLst>
          </p:cNvPr>
          <p:cNvSpPr>
            <a:spLocks noGrp="1"/>
          </p:cNvSpPr>
          <p:nvPr>
            <p:ph type="dt" sz="half" idx="10"/>
          </p:nvPr>
        </p:nvSpPr>
        <p:spPr/>
        <p:txBody>
          <a:bodyPr/>
          <a:lstStyle/>
          <a:p>
            <a:fld id="{72345051-2045-45DA-935E-2E3CA1A69ADC}" type="datetimeFigureOut">
              <a:rPr lang="en-US" smtClean="0"/>
              <a:t>10/6/2025</a:t>
            </a:fld>
            <a:endParaRPr lang="en-US"/>
          </a:p>
        </p:txBody>
      </p:sp>
      <p:sp>
        <p:nvSpPr>
          <p:cNvPr id="8" name="Footer Placeholder 7">
            <a:extLst>
              <a:ext uri="{FF2B5EF4-FFF2-40B4-BE49-F238E27FC236}">
                <a16:creationId xmlns:a16="http://schemas.microsoft.com/office/drawing/2014/main" id="{454070D5-9B7B-47FC-9F75-F6AD9607452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28EAC17-33BE-4265-8C06-644C2D34FD3C}"/>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11" name="Rectangle 10" descr="Tag=AccentColor&#10;Flavor=Light&#10;Target=FillAndLine">
            <a:extLst>
              <a:ext uri="{FF2B5EF4-FFF2-40B4-BE49-F238E27FC236}">
                <a16:creationId xmlns:a16="http://schemas.microsoft.com/office/drawing/2014/main" id="{F634C457-AEBF-47D7-9200-BAD05D138B12}"/>
              </a:ext>
            </a:extLst>
          </p:cNvPr>
          <p:cNvSpPr/>
          <p:nvPr/>
        </p:nvSpPr>
        <p:spPr>
          <a:xfrm>
            <a:off x="838199" y="1709928"/>
            <a:ext cx="10515600" cy="27432"/>
          </a:xfrm>
          <a:custGeom>
            <a:avLst/>
            <a:gdLst>
              <a:gd name="connsiteX0" fmla="*/ 0 w 10515600"/>
              <a:gd name="connsiteY0" fmla="*/ 0 h 27432"/>
              <a:gd name="connsiteX1" fmla="*/ 446913 w 10515600"/>
              <a:gd name="connsiteY1" fmla="*/ 0 h 27432"/>
              <a:gd name="connsiteX2" fmla="*/ 1104138 w 10515600"/>
              <a:gd name="connsiteY2" fmla="*/ 0 h 27432"/>
              <a:gd name="connsiteX3" fmla="*/ 1866519 w 10515600"/>
              <a:gd name="connsiteY3" fmla="*/ 0 h 27432"/>
              <a:gd name="connsiteX4" fmla="*/ 2208276 w 10515600"/>
              <a:gd name="connsiteY4" fmla="*/ 0 h 27432"/>
              <a:gd name="connsiteX5" fmla="*/ 2550033 w 10515600"/>
              <a:gd name="connsiteY5" fmla="*/ 0 h 27432"/>
              <a:gd name="connsiteX6" fmla="*/ 3417570 w 10515600"/>
              <a:gd name="connsiteY6" fmla="*/ 0 h 27432"/>
              <a:gd name="connsiteX7" fmla="*/ 4074795 w 10515600"/>
              <a:gd name="connsiteY7" fmla="*/ 0 h 27432"/>
              <a:gd name="connsiteX8" fmla="*/ 4416552 w 10515600"/>
              <a:gd name="connsiteY8" fmla="*/ 0 h 27432"/>
              <a:gd name="connsiteX9" fmla="*/ 5073777 w 10515600"/>
              <a:gd name="connsiteY9" fmla="*/ 0 h 27432"/>
              <a:gd name="connsiteX10" fmla="*/ 5941314 w 10515600"/>
              <a:gd name="connsiteY10" fmla="*/ 0 h 27432"/>
              <a:gd name="connsiteX11" fmla="*/ 6493383 w 10515600"/>
              <a:gd name="connsiteY11" fmla="*/ 0 h 27432"/>
              <a:gd name="connsiteX12" fmla="*/ 7045452 w 10515600"/>
              <a:gd name="connsiteY12" fmla="*/ 0 h 27432"/>
              <a:gd name="connsiteX13" fmla="*/ 7702677 w 10515600"/>
              <a:gd name="connsiteY13" fmla="*/ 0 h 27432"/>
              <a:gd name="connsiteX14" fmla="*/ 8465058 w 10515600"/>
              <a:gd name="connsiteY14" fmla="*/ 0 h 27432"/>
              <a:gd name="connsiteX15" fmla="*/ 9227439 w 10515600"/>
              <a:gd name="connsiteY15" fmla="*/ 0 h 27432"/>
              <a:gd name="connsiteX16" fmla="*/ 10515600 w 10515600"/>
              <a:gd name="connsiteY16" fmla="*/ 0 h 27432"/>
              <a:gd name="connsiteX17" fmla="*/ 10515600 w 10515600"/>
              <a:gd name="connsiteY17" fmla="*/ 27432 h 27432"/>
              <a:gd name="connsiteX18" fmla="*/ 10068687 w 10515600"/>
              <a:gd name="connsiteY18" fmla="*/ 27432 h 27432"/>
              <a:gd name="connsiteX19" fmla="*/ 9201150 w 10515600"/>
              <a:gd name="connsiteY19" fmla="*/ 27432 h 27432"/>
              <a:gd name="connsiteX20" fmla="*/ 8543925 w 10515600"/>
              <a:gd name="connsiteY20" fmla="*/ 27432 h 27432"/>
              <a:gd name="connsiteX21" fmla="*/ 8202168 w 10515600"/>
              <a:gd name="connsiteY21" fmla="*/ 27432 h 27432"/>
              <a:gd name="connsiteX22" fmla="*/ 7544943 w 10515600"/>
              <a:gd name="connsiteY22" fmla="*/ 27432 h 27432"/>
              <a:gd name="connsiteX23" fmla="*/ 6992874 w 10515600"/>
              <a:gd name="connsiteY23" fmla="*/ 27432 h 27432"/>
              <a:gd name="connsiteX24" fmla="*/ 6440805 w 10515600"/>
              <a:gd name="connsiteY24" fmla="*/ 27432 h 27432"/>
              <a:gd name="connsiteX25" fmla="*/ 5888736 w 10515600"/>
              <a:gd name="connsiteY25" fmla="*/ 27432 h 27432"/>
              <a:gd name="connsiteX26" fmla="*/ 5336667 w 10515600"/>
              <a:gd name="connsiteY26" fmla="*/ 27432 h 27432"/>
              <a:gd name="connsiteX27" fmla="*/ 4574286 w 10515600"/>
              <a:gd name="connsiteY27" fmla="*/ 27432 h 27432"/>
              <a:gd name="connsiteX28" fmla="*/ 3917061 w 10515600"/>
              <a:gd name="connsiteY28" fmla="*/ 27432 h 27432"/>
              <a:gd name="connsiteX29" fmla="*/ 3575304 w 10515600"/>
              <a:gd name="connsiteY29" fmla="*/ 27432 h 27432"/>
              <a:gd name="connsiteX30" fmla="*/ 3023235 w 10515600"/>
              <a:gd name="connsiteY30" fmla="*/ 27432 h 27432"/>
              <a:gd name="connsiteX31" fmla="*/ 2260854 w 10515600"/>
              <a:gd name="connsiteY31" fmla="*/ 27432 h 27432"/>
              <a:gd name="connsiteX32" fmla="*/ 1813941 w 10515600"/>
              <a:gd name="connsiteY32" fmla="*/ 27432 h 27432"/>
              <a:gd name="connsiteX33" fmla="*/ 946404 w 10515600"/>
              <a:gd name="connsiteY33" fmla="*/ 27432 h 27432"/>
              <a:gd name="connsiteX34" fmla="*/ 0 w 10515600"/>
              <a:gd name="connsiteY34" fmla="*/ 27432 h 27432"/>
              <a:gd name="connsiteX35" fmla="*/ 0 w 10515600"/>
              <a:gd name="connsiteY35"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515600" h="27432" fill="none" extrusionOk="0">
                <a:moveTo>
                  <a:pt x="0" y="0"/>
                </a:moveTo>
                <a:cubicBezTo>
                  <a:pt x="119693" y="-14343"/>
                  <a:pt x="253007" y="-7583"/>
                  <a:pt x="446913" y="0"/>
                </a:cubicBezTo>
                <a:cubicBezTo>
                  <a:pt x="640819" y="7583"/>
                  <a:pt x="841419" y="-7067"/>
                  <a:pt x="1104138" y="0"/>
                </a:cubicBezTo>
                <a:cubicBezTo>
                  <a:pt x="1366858" y="7067"/>
                  <a:pt x="1495525" y="1255"/>
                  <a:pt x="1866519" y="0"/>
                </a:cubicBezTo>
                <a:cubicBezTo>
                  <a:pt x="2237513" y="-1255"/>
                  <a:pt x="2043820" y="12003"/>
                  <a:pt x="2208276" y="0"/>
                </a:cubicBezTo>
                <a:cubicBezTo>
                  <a:pt x="2372732" y="-12003"/>
                  <a:pt x="2419452" y="9887"/>
                  <a:pt x="2550033" y="0"/>
                </a:cubicBezTo>
                <a:cubicBezTo>
                  <a:pt x="2680614" y="-9887"/>
                  <a:pt x="3098156" y="3827"/>
                  <a:pt x="3417570" y="0"/>
                </a:cubicBezTo>
                <a:cubicBezTo>
                  <a:pt x="3736984" y="-3827"/>
                  <a:pt x="3916040" y="-6233"/>
                  <a:pt x="4074795" y="0"/>
                </a:cubicBezTo>
                <a:cubicBezTo>
                  <a:pt x="4233551" y="6233"/>
                  <a:pt x="4279253" y="5661"/>
                  <a:pt x="4416552" y="0"/>
                </a:cubicBezTo>
                <a:cubicBezTo>
                  <a:pt x="4553851" y="-5661"/>
                  <a:pt x="4915758" y="26022"/>
                  <a:pt x="5073777" y="0"/>
                </a:cubicBezTo>
                <a:cubicBezTo>
                  <a:pt x="5231797" y="-26022"/>
                  <a:pt x="5612089" y="32230"/>
                  <a:pt x="5941314" y="0"/>
                </a:cubicBezTo>
                <a:cubicBezTo>
                  <a:pt x="6270539" y="-32230"/>
                  <a:pt x="6313600" y="3064"/>
                  <a:pt x="6493383" y="0"/>
                </a:cubicBezTo>
                <a:cubicBezTo>
                  <a:pt x="6673166" y="-3064"/>
                  <a:pt x="6902474" y="-21096"/>
                  <a:pt x="7045452" y="0"/>
                </a:cubicBezTo>
                <a:cubicBezTo>
                  <a:pt x="7188430" y="21096"/>
                  <a:pt x="7478162" y="17386"/>
                  <a:pt x="7702677" y="0"/>
                </a:cubicBezTo>
                <a:cubicBezTo>
                  <a:pt x="7927192" y="-17386"/>
                  <a:pt x="8295683" y="-35143"/>
                  <a:pt x="8465058" y="0"/>
                </a:cubicBezTo>
                <a:cubicBezTo>
                  <a:pt x="8634433" y="35143"/>
                  <a:pt x="8927835" y="4103"/>
                  <a:pt x="9227439" y="0"/>
                </a:cubicBezTo>
                <a:cubicBezTo>
                  <a:pt x="9527043" y="-4103"/>
                  <a:pt x="10105355" y="-17535"/>
                  <a:pt x="10515600" y="0"/>
                </a:cubicBezTo>
                <a:cubicBezTo>
                  <a:pt x="10515789" y="12323"/>
                  <a:pt x="10515633" y="14639"/>
                  <a:pt x="10515600" y="27432"/>
                </a:cubicBezTo>
                <a:cubicBezTo>
                  <a:pt x="10343646" y="15282"/>
                  <a:pt x="10223667" y="31057"/>
                  <a:pt x="10068687" y="27432"/>
                </a:cubicBezTo>
                <a:cubicBezTo>
                  <a:pt x="9913707" y="23807"/>
                  <a:pt x="9512455" y="4101"/>
                  <a:pt x="9201150" y="27432"/>
                </a:cubicBezTo>
                <a:cubicBezTo>
                  <a:pt x="8889845" y="50763"/>
                  <a:pt x="8866277" y="3158"/>
                  <a:pt x="8543925" y="27432"/>
                </a:cubicBezTo>
                <a:cubicBezTo>
                  <a:pt x="8221573" y="51706"/>
                  <a:pt x="8288348" y="37286"/>
                  <a:pt x="8202168" y="27432"/>
                </a:cubicBezTo>
                <a:cubicBezTo>
                  <a:pt x="8115988" y="17578"/>
                  <a:pt x="7797033" y="6631"/>
                  <a:pt x="7544943" y="27432"/>
                </a:cubicBezTo>
                <a:cubicBezTo>
                  <a:pt x="7292854" y="48233"/>
                  <a:pt x="7108060" y="41767"/>
                  <a:pt x="6992874" y="27432"/>
                </a:cubicBezTo>
                <a:cubicBezTo>
                  <a:pt x="6877688" y="13097"/>
                  <a:pt x="6668930" y="7947"/>
                  <a:pt x="6440805" y="27432"/>
                </a:cubicBezTo>
                <a:cubicBezTo>
                  <a:pt x="6212680" y="46917"/>
                  <a:pt x="6027476" y="35225"/>
                  <a:pt x="5888736" y="27432"/>
                </a:cubicBezTo>
                <a:cubicBezTo>
                  <a:pt x="5749996" y="19639"/>
                  <a:pt x="5574559" y="43627"/>
                  <a:pt x="5336667" y="27432"/>
                </a:cubicBezTo>
                <a:cubicBezTo>
                  <a:pt x="5098775" y="11237"/>
                  <a:pt x="4837534" y="41882"/>
                  <a:pt x="4574286" y="27432"/>
                </a:cubicBezTo>
                <a:cubicBezTo>
                  <a:pt x="4311038" y="12982"/>
                  <a:pt x="4126419" y="26678"/>
                  <a:pt x="3917061" y="27432"/>
                </a:cubicBezTo>
                <a:cubicBezTo>
                  <a:pt x="3707704" y="28186"/>
                  <a:pt x="3657291" y="40087"/>
                  <a:pt x="3575304" y="27432"/>
                </a:cubicBezTo>
                <a:cubicBezTo>
                  <a:pt x="3493317" y="14777"/>
                  <a:pt x="3185226" y="45867"/>
                  <a:pt x="3023235" y="27432"/>
                </a:cubicBezTo>
                <a:cubicBezTo>
                  <a:pt x="2861244" y="8997"/>
                  <a:pt x="2597085" y="35801"/>
                  <a:pt x="2260854" y="27432"/>
                </a:cubicBezTo>
                <a:cubicBezTo>
                  <a:pt x="1924623" y="19063"/>
                  <a:pt x="1996678" y="15705"/>
                  <a:pt x="1813941" y="27432"/>
                </a:cubicBezTo>
                <a:cubicBezTo>
                  <a:pt x="1631204" y="39159"/>
                  <a:pt x="1187542" y="49167"/>
                  <a:pt x="946404" y="27432"/>
                </a:cubicBezTo>
                <a:cubicBezTo>
                  <a:pt x="705266" y="5697"/>
                  <a:pt x="404743" y="28229"/>
                  <a:pt x="0" y="27432"/>
                </a:cubicBezTo>
                <a:cubicBezTo>
                  <a:pt x="244" y="15297"/>
                  <a:pt x="645" y="7129"/>
                  <a:pt x="0" y="0"/>
                </a:cubicBezTo>
                <a:close/>
              </a:path>
              <a:path w="10515600" h="27432" stroke="0" extrusionOk="0">
                <a:moveTo>
                  <a:pt x="0" y="0"/>
                </a:moveTo>
                <a:cubicBezTo>
                  <a:pt x="230793" y="14353"/>
                  <a:pt x="332416" y="21392"/>
                  <a:pt x="552069" y="0"/>
                </a:cubicBezTo>
                <a:cubicBezTo>
                  <a:pt x="771722" y="-21392"/>
                  <a:pt x="761737" y="-14337"/>
                  <a:pt x="893826" y="0"/>
                </a:cubicBezTo>
                <a:cubicBezTo>
                  <a:pt x="1025915" y="14337"/>
                  <a:pt x="1441584" y="-15498"/>
                  <a:pt x="1761363" y="0"/>
                </a:cubicBezTo>
                <a:cubicBezTo>
                  <a:pt x="2081142" y="15498"/>
                  <a:pt x="2111503" y="7278"/>
                  <a:pt x="2313432" y="0"/>
                </a:cubicBezTo>
                <a:cubicBezTo>
                  <a:pt x="2515361" y="-7278"/>
                  <a:pt x="2743584" y="-17845"/>
                  <a:pt x="2865501" y="0"/>
                </a:cubicBezTo>
                <a:cubicBezTo>
                  <a:pt x="2987418" y="17845"/>
                  <a:pt x="3345183" y="8208"/>
                  <a:pt x="3733038" y="0"/>
                </a:cubicBezTo>
                <a:cubicBezTo>
                  <a:pt x="4120893" y="-8208"/>
                  <a:pt x="4009066" y="-3159"/>
                  <a:pt x="4179951" y="0"/>
                </a:cubicBezTo>
                <a:cubicBezTo>
                  <a:pt x="4350836" y="3159"/>
                  <a:pt x="4735020" y="17517"/>
                  <a:pt x="5047488" y="0"/>
                </a:cubicBezTo>
                <a:cubicBezTo>
                  <a:pt x="5359956" y="-17517"/>
                  <a:pt x="5662148" y="-17777"/>
                  <a:pt x="5915025" y="0"/>
                </a:cubicBezTo>
                <a:cubicBezTo>
                  <a:pt x="6167902" y="17777"/>
                  <a:pt x="6308797" y="30350"/>
                  <a:pt x="6572250" y="0"/>
                </a:cubicBezTo>
                <a:cubicBezTo>
                  <a:pt x="6835703" y="-30350"/>
                  <a:pt x="7107419" y="-9627"/>
                  <a:pt x="7439787" y="0"/>
                </a:cubicBezTo>
                <a:cubicBezTo>
                  <a:pt x="7772155" y="9627"/>
                  <a:pt x="7844034" y="-9098"/>
                  <a:pt x="7991856" y="0"/>
                </a:cubicBezTo>
                <a:cubicBezTo>
                  <a:pt x="8139678" y="9098"/>
                  <a:pt x="8289889" y="-20239"/>
                  <a:pt x="8543925" y="0"/>
                </a:cubicBezTo>
                <a:cubicBezTo>
                  <a:pt x="8797961" y="20239"/>
                  <a:pt x="8994198" y="29575"/>
                  <a:pt x="9306306" y="0"/>
                </a:cubicBezTo>
                <a:cubicBezTo>
                  <a:pt x="9618414" y="-29575"/>
                  <a:pt x="9739118" y="-23835"/>
                  <a:pt x="9858375" y="0"/>
                </a:cubicBezTo>
                <a:cubicBezTo>
                  <a:pt x="9977632" y="23835"/>
                  <a:pt x="10370488" y="-4069"/>
                  <a:pt x="10515600" y="0"/>
                </a:cubicBezTo>
                <a:cubicBezTo>
                  <a:pt x="10515650" y="5798"/>
                  <a:pt x="10515903" y="19375"/>
                  <a:pt x="10515600" y="27432"/>
                </a:cubicBezTo>
                <a:cubicBezTo>
                  <a:pt x="10304538" y="42307"/>
                  <a:pt x="10069280" y="3335"/>
                  <a:pt x="9753219" y="27432"/>
                </a:cubicBezTo>
                <a:cubicBezTo>
                  <a:pt x="9437158" y="51529"/>
                  <a:pt x="9488415" y="23852"/>
                  <a:pt x="9411462" y="27432"/>
                </a:cubicBezTo>
                <a:cubicBezTo>
                  <a:pt x="9334509" y="31012"/>
                  <a:pt x="9183755" y="44107"/>
                  <a:pt x="8964549" y="27432"/>
                </a:cubicBezTo>
                <a:cubicBezTo>
                  <a:pt x="8745343" y="10757"/>
                  <a:pt x="8279150" y="61693"/>
                  <a:pt x="8097012" y="27432"/>
                </a:cubicBezTo>
                <a:cubicBezTo>
                  <a:pt x="7914874" y="-6829"/>
                  <a:pt x="7608717" y="59556"/>
                  <a:pt x="7439787" y="27432"/>
                </a:cubicBezTo>
                <a:cubicBezTo>
                  <a:pt x="7270858" y="-4692"/>
                  <a:pt x="7154492" y="27026"/>
                  <a:pt x="6992874" y="27432"/>
                </a:cubicBezTo>
                <a:cubicBezTo>
                  <a:pt x="6831256" y="27838"/>
                  <a:pt x="6536817" y="51174"/>
                  <a:pt x="6335649" y="27432"/>
                </a:cubicBezTo>
                <a:cubicBezTo>
                  <a:pt x="6134481" y="3690"/>
                  <a:pt x="6097824" y="11070"/>
                  <a:pt x="5993892" y="27432"/>
                </a:cubicBezTo>
                <a:cubicBezTo>
                  <a:pt x="5889960" y="43794"/>
                  <a:pt x="5793821" y="34098"/>
                  <a:pt x="5652135" y="27432"/>
                </a:cubicBezTo>
                <a:cubicBezTo>
                  <a:pt x="5510449" y="20766"/>
                  <a:pt x="5168382" y="-3650"/>
                  <a:pt x="4994910" y="27432"/>
                </a:cubicBezTo>
                <a:cubicBezTo>
                  <a:pt x="4821439" y="58514"/>
                  <a:pt x="4653937" y="21362"/>
                  <a:pt x="4547997" y="27432"/>
                </a:cubicBezTo>
                <a:cubicBezTo>
                  <a:pt x="4442057" y="33502"/>
                  <a:pt x="4153363" y="33024"/>
                  <a:pt x="3785616" y="27432"/>
                </a:cubicBezTo>
                <a:cubicBezTo>
                  <a:pt x="3417869" y="21840"/>
                  <a:pt x="3544908" y="29840"/>
                  <a:pt x="3338703" y="27432"/>
                </a:cubicBezTo>
                <a:cubicBezTo>
                  <a:pt x="3132498" y="25024"/>
                  <a:pt x="2782152" y="45947"/>
                  <a:pt x="2576322" y="27432"/>
                </a:cubicBezTo>
                <a:cubicBezTo>
                  <a:pt x="2370492" y="8917"/>
                  <a:pt x="2347214" y="14129"/>
                  <a:pt x="2234565" y="27432"/>
                </a:cubicBezTo>
                <a:cubicBezTo>
                  <a:pt x="2121916" y="40735"/>
                  <a:pt x="1785921" y="49081"/>
                  <a:pt x="1472184" y="27432"/>
                </a:cubicBezTo>
                <a:cubicBezTo>
                  <a:pt x="1158447" y="5783"/>
                  <a:pt x="1203910" y="37937"/>
                  <a:pt x="1025271" y="27432"/>
                </a:cubicBezTo>
                <a:cubicBezTo>
                  <a:pt x="846632" y="16927"/>
                  <a:pt x="846577" y="17996"/>
                  <a:pt x="683514" y="27432"/>
                </a:cubicBezTo>
                <a:cubicBezTo>
                  <a:pt x="520451" y="36868"/>
                  <a:pt x="320799" y="46677"/>
                  <a:pt x="0" y="27432"/>
                </a:cubicBezTo>
                <a:cubicBezTo>
                  <a:pt x="-510" y="19859"/>
                  <a:pt x="-1106" y="11474"/>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4136915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EE9AC0-40CD-4451-BF00-5E2FC7B7451B}"/>
              </a:ext>
            </a:extLst>
          </p:cNvPr>
          <p:cNvSpPr>
            <a:spLocks noGrp="1"/>
          </p:cNvSpPr>
          <p:nvPr>
            <p:ph type="title"/>
          </p:nvPr>
        </p:nvSpPr>
        <p:spPr>
          <a:xfrm>
            <a:off x="2203704" y="1728216"/>
            <a:ext cx="7781544" cy="3392424"/>
          </a:xfrm>
        </p:spPr>
        <p:txBody>
          <a:bodyPr>
            <a:normAutofit/>
          </a:bodyPr>
          <a:lstStyle>
            <a:lvl1pPr algn="ctr">
              <a:defRPr sz="7800"/>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C6FD9A32-9C83-452B-BC69-CC6E95D3C93C}"/>
              </a:ext>
            </a:extLst>
          </p:cNvPr>
          <p:cNvSpPr>
            <a:spLocks noGrp="1"/>
          </p:cNvSpPr>
          <p:nvPr>
            <p:ph type="dt" sz="half" idx="10"/>
          </p:nvPr>
        </p:nvSpPr>
        <p:spPr/>
        <p:txBody>
          <a:bodyPr/>
          <a:lstStyle/>
          <a:p>
            <a:fld id="{72345051-2045-45DA-935E-2E3CA1A69ADC}" type="datetimeFigureOut">
              <a:rPr lang="en-US" smtClean="0"/>
              <a:t>10/6/2025</a:t>
            </a:fld>
            <a:endParaRPr lang="en-US"/>
          </a:p>
        </p:txBody>
      </p:sp>
      <p:sp>
        <p:nvSpPr>
          <p:cNvPr id="4" name="Footer Placeholder 3">
            <a:extLst>
              <a:ext uri="{FF2B5EF4-FFF2-40B4-BE49-F238E27FC236}">
                <a16:creationId xmlns:a16="http://schemas.microsoft.com/office/drawing/2014/main" id="{6B87B83E-E23E-42DE-876D-F55908A97DC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61C03A8-D428-4010-B413-13B1E9922628}"/>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6" name="Rectangle 6" descr="Tag=AccentColor&#10;Flavor=Light&#10;Target=FillAndLine">
            <a:extLst>
              <a:ext uri="{FF2B5EF4-FFF2-40B4-BE49-F238E27FC236}">
                <a16:creationId xmlns:a16="http://schemas.microsoft.com/office/drawing/2014/main" id="{17F03060-85EC-4182-8C18-C6EE0D373E4B}"/>
              </a:ext>
            </a:extLst>
          </p:cNvPr>
          <p:cNvSpPr/>
          <p:nvPr/>
        </p:nvSpPr>
        <p:spPr>
          <a:xfrm>
            <a:off x="3974206" y="5126892"/>
            <a:ext cx="4243589" cy="27432"/>
          </a:xfrm>
          <a:custGeom>
            <a:avLst/>
            <a:gdLst>
              <a:gd name="connsiteX0" fmla="*/ 0 w 4243589"/>
              <a:gd name="connsiteY0" fmla="*/ 0 h 27432"/>
              <a:gd name="connsiteX1" fmla="*/ 563791 w 4243589"/>
              <a:gd name="connsiteY1" fmla="*/ 0 h 27432"/>
              <a:gd name="connsiteX2" fmla="*/ 1042710 w 4243589"/>
              <a:gd name="connsiteY2" fmla="*/ 0 h 27432"/>
              <a:gd name="connsiteX3" fmla="*/ 1564066 w 4243589"/>
              <a:gd name="connsiteY3" fmla="*/ 0 h 27432"/>
              <a:gd name="connsiteX4" fmla="*/ 2212729 w 4243589"/>
              <a:gd name="connsiteY4" fmla="*/ 0 h 27432"/>
              <a:gd name="connsiteX5" fmla="*/ 2776520 w 4243589"/>
              <a:gd name="connsiteY5" fmla="*/ 0 h 27432"/>
              <a:gd name="connsiteX6" fmla="*/ 3297875 w 4243589"/>
              <a:gd name="connsiteY6" fmla="*/ 0 h 27432"/>
              <a:gd name="connsiteX7" fmla="*/ 4243589 w 4243589"/>
              <a:gd name="connsiteY7" fmla="*/ 0 h 27432"/>
              <a:gd name="connsiteX8" fmla="*/ 4243589 w 4243589"/>
              <a:gd name="connsiteY8" fmla="*/ 27432 h 27432"/>
              <a:gd name="connsiteX9" fmla="*/ 3637362 w 4243589"/>
              <a:gd name="connsiteY9" fmla="*/ 27432 h 27432"/>
              <a:gd name="connsiteX10" fmla="*/ 3116007 w 4243589"/>
              <a:gd name="connsiteY10" fmla="*/ 27432 h 27432"/>
              <a:gd name="connsiteX11" fmla="*/ 2424908 w 4243589"/>
              <a:gd name="connsiteY11" fmla="*/ 27432 h 27432"/>
              <a:gd name="connsiteX12" fmla="*/ 1861117 w 4243589"/>
              <a:gd name="connsiteY12" fmla="*/ 27432 h 27432"/>
              <a:gd name="connsiteX13" fmla="*/ 1382198 w 4243589"/>
              <a:gd name="connsiteY13" fmla="*/ 27432 h 27432"/>
              <a:gd name="connsiteX14" fmla="*/ 733535 w 4243589"/>
              <a:gd name="connsiteY14" fmla="*/ 27432 h 27432"/>
              <a:gd name="connsiteX15" fmla="*/ 0 w 4243589"/>
              <a:gd name="connsiteY15" fmla="*/ 27432 h 27432"/>
              <a:gd name="connsiteX16" fmla="*/ 0 w 4243589"/>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8038413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72816A0-77C4-4A3F-87BD-A7321E3C84D2}"/>
              </a:ext>
            </a:extLst>
          </p:cNvPr>
          <p:cNvSpPr>
            <a:spLocks noGrp="1"/>
          </p:cNvSpPr>
          <p:nvPr>
            <p:ph type="dt" sz="half" idx="10"/>
          </p:nvPr>
        </p:nvSpPr>
        <p:spPr/>
        <p:txBody>
          <a:bodyPr/>
          <a:lstStyle/>
          <a:p>
            <a:fld id="{72345051-2045-45DA-935E-2E3CA1A69ADC}" type="datetimeFigureOut">
              <a:rPr lang="en-US" smtClean="0"/>
              <a:t>10/6/2025</a:t>
            </a:fld>
            <a:endParaRPr lang="en-US"/>
          </a:p>
        </p:txBody>
      </p:sp>
      <p:sp>
        <p:nvSpPr>
          <p:cNvPr id="3" name="Footer Placeholder 2">
            <a:extLst>
              <a:ext uri="{FF2B5EF4-FFF2-40B4-BE49-F238E27FC236}">
                <a16:creationId xmlns:a16="http://schemas.microsoft.com/office/drawing/2014/main" id="{A5FC3464-F026-4C77-9441-55ECA5054D5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87D9257-BADE-4D0B-AF0B-D09FE95FA078}"/>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1783327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A1C48E-F751-45A2-9010-208B81EDBE69}"/>
              </a:ext>
            </a:extLst>
          </p:cNvPr>
          <p:cNvSpPr>
            <a:spLocks noGrp="1"/>
          </p:cNvSpPr>
          <p:nvPr>
            <p:ph type="title"/>
          </p:nvPr>
        </p:nvSpPr>
        <p:spPr>
          <a:xfrm>
            <a:off x="839788" y="457200"/>
            <a:ext cx="3932237" cy="3429000"/>
          </a:xfrm>
        </p:spPr>
        <p:txBody>
          <a:bodyPr anchor="b">
            <a:normAutofit/>
          </a:bodyPr>
          <a:lstStyle>
            <a:lvl1pPr>
              <a:defRPr sz="60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9D501F6-8430-4758-8636-74D68E990EC3}"/>
              </a:ext>
            </a:extLst>
          </p:cNvPr>
          <p:cNvSpPr>
            <a:spLocks noGrp="1"/>
          </p:cNvSpPr>
          <p:nvPr>
            <p:ph idx="1"/>
          </p:nvPr>
        </p:nvSpPr>
        <p:spPr>
          <a:xfrm>
            <a:off x="5303520" y="548640"/>
            <a:ext cx="6053328" cy="5431536"/>
          </a:xfrm>
        </p:spPr>
        <p:txBody>
          <a:bodyPr anchor="ct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2E79DC39-A29C-494C-98B6-999746C5F38A}"/>
              </a:ext>
            </a:extLst>
          </p:cNvPr>
          <p:cNvSpPr>
            <a:spLocks noGrp="1"/>
          </p:cNvSpPr>
          <p:nvPr>
            <p:ph type="body" sz="half" idx="2"/>
          </p:nvPr>
        </p:nvSpPr>
        <p:spPr>
          <a:xfrm>
            <a:off x="839788" y="3977640"/>
            <a:ext cx="3932237" cy="2002536"/>
          </a:xfrm>
        </p:spPr>
        <p:txBody>
          <a:bodyPr>
            <a:normAutofit/>
          </a:bodyPr>
          <a:lstStyle>
            <a:lvl1pPr marL="0" indent="0">
              <a:buNone/>
              <a:defRPr sz="3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2584C988-A6DB-469A-B8AA-31866F36E83D}"/>
              </a:ext>
            </a:extLst>
          </p:cNvPr>
          <p:cNvSpPr>
            <a:spLocks noGrp="1"/>
          </p:cNvSpPr>
          <p:nvPr>
            <p:ph type="dt" sz="half" idx="10"/>
          </p:nvPr>
        </p:nvSpPr>
        <p:spPr/>
        <p:txBody>
          <a:bodyPr/>
          <a:lstStyle/>
          <a:p>
            <a:fld id="{72345051-2045-45DA-935E-2E3CA1A69ADC}" type="datetimeFigureOut">
              <a:rPr lang="en-US" smtClean="0"/>
              <a:t>10/6/2025</a:t>
            </a:fld>
            <a:endParaRPr lang="en-US"/>
          </a:p>
        </p:txBody>
      </p:sp>
      <p:sp>
        <p:nvSpPr>
          <p:cNvPr id="6" name="Footer Placeholder 5">
            <a:extLst>
              <a:ext uri="{FF2B5EF4-FFF2-40B4-BE49-F238E27FC236}">
                <a16:creationId xmlns:a16="http://schemas.microsoft.com/office/drawing/2014/main" id="{02BC39C3-81EB-4828-9AD3-2F1FAC521E6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059376C-9810-49A5-BC9A-4E6A02175273}"/>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8" name="Rectangle 6" descr="Tag=AccentColor&#10;Flavor=Light&#10;Target=FillAndLine">
            <a:extLst>
              <a:ext uri="{FF2B5EF4-FFF2-40B4-BE49-F238E27FC236}">
                <a16:creationId xmlns:a16="http://schemas.microsoft.com/office/drawing/2014/main" id="{B9F96F3A-E64D-4401-B02C-BCD5CAA97CFF}"/>
              </a:ext>
            </a:extLst>
          </p:cNvPr>
          <p:cNvSpPr/>
          <p:nvPr/>
        </p:nvSpPr>
        <p:spPr>
          <a:xfrm rot="5400000">
            <a:off x="2797492" y="3254143"/>
            <a:ext cx="4480560" cy="27432"/>
          </a:xfrm>
          <a:custGeom>
            <a:avLst/>
            <a:gdLst>
              <a:gd name="connsiteX0" fmla="*/ 0 w 4480560"/>
              <a:gd name="connsiteY0" fmla="*/ 0 h 27432"/>
              <a:gd name="connsiteX1" fmla="*/ 595274 w 4480560"/>
              <a:gd name="connsiteY1" fmla="*/ 0 h 27432"/>
              <a:gd name="connsiteX2" fmla="*/ 1100938 w 4480560"/>
              <a:gd name="connsiteY2" fmla="*/ 0 h 27432"/>
              <a:gd name="connsiteX3" fmla="*/ 1651406 w 4480560"/>
              <a:gd name="connsiteY3" fmla="*/ 0 h 27432"/>
              <a:gd name="connsiteX4" fmla="*/ 2336292 w 4480560"/>
              <a:gd name="connsiteY4" fmla="*/ 0 h 27432"/>
              <a:gd name="connsiteX5" fmla="*/ 2931566 w 4480560"/>
              <a:gd name="connsiteY5" fmla="*/ 0 h 27432"/>
              <a:gd name="connsiteX6" fmla="*/ 3482035 w 4480560"/>
              <a:gd name="connsiteY6" fmla="*/ 0 h 27432"/>
              <a:gd name="connsiteX7" fmla="*/ 4480560 w 4480560"/>
              <a:gd name="connsiteY7" fmla="*/ 0 h 27432"/>
              <a:gd name="connsiteX8" fmla="*/ 4480560 w 4480560"/>
              <a:gd name="connsiteY8" fmla="*/ 27432 h 27432"/>
              <a:gd name="connsiteX9" fmla="*/ 3840480 w 4480560"/>
              <a:gd name="connsiteY9" fmla="*/ 27432 h 27432"/>
              <a:gd name="connsiteX10" fmla="*/ 3290011 w 4480560"/>
              <a:gd name="connsiteY10" fmla="*/ 27432 h 27432"/>
              <a:gd name="connsiteX11" fmla="*/ 2560320 w 4480560"/>
              <a:gd name="connsiteY11" fmla="*/ 27432 h 27432"/>
              <a:gd name="connsiteX12" fmla="*/ 1965046 w 4480560"/>
              <a:gd name="connsiteY12" fmla="*/ 27432 h 27432"/>
              <a:gd name="connsiteX13" fmla="*/ 1459382 w 4480560"/>
              <a:gd name="connsiteY13" fmla="*/ 27432 h 27432"/>
              <a:gd name="connsiteX14" fmla="*/ 774497 w 4480560"/>
              <a:gd name="connsiteY14" fmla="*/ 27432 h 27432"/>
              <a:gd name="connsiteX15" fmla="*/ 0 w 4480560"/>
              <a:gd name="connsiteY15" fmla="*/ 27432 h 27432"/>
              <a:gd name="connsiteX16" fmla="*/ 0 w 4480560"/>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27432"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79587" y="8304"/>
                  <a:pt x="4480082" y="21512"/>
                  <a:pt x="4480560" y="27432"/>
                </a:cubicBezTo>
                <a:cubicBezTo>
                  <a:pt x="4314132" y="24068"/>
                  <a:pt x="4028383" y="45776"/>
                  <a:pt x="3840480" y="27432"/>
                </a:cubicBezTo>
                <a:cubicBezTo>
                  <a:pt x="3652577" y="9088"/>
                  <a:pt x="3547615" y="11992"/>
                  <a:pt x="3290011" y="27432"/>
                </a:cubicBezTo>
                <a:cubicBezTo>
                  <a:pt x="3032407" y="42872"/>
                  <a:pt x="2830268" y="17863"/>
                  <a:pt x="2560320" y="27432"/>
                </a:cubicBezTo>
                <a:cubicBezTo>
                  <a:pt x="2290372" y="37001"/>
                  <a:pt x="2147422" y="15872"/>
                  <a:pt x="1965046" y="27432"/>
                </a:cubicBezTo>
                <a:cubicBezTo>
                  <a:pt x="1782670" y="38992"/>
                  <a:pt x="1689791" y="49824"/>
                  <a:pt x="1459382" y="27432"/>
                </a:cubicBezTo>
                <a:cubicBezTo>
                  <a:pt x="1228973" y="5040"/>
                  <a:pt x="915486" y="45645"/>
                  <a:pt x="774497" y="27432"/>
                </a:cubicBezTo>
                <a:cubicBezTo>
                  <a:pt x="633508" y="9219"/>
                  <a:pt x="361442" y="-1963"/>
                  <a:pt x="0" y="27432"/>
                </a:cubicBezTo>
                <a:cubicBezTo>
                  <a:pt x="-1048" y="14992"/>
                  <a:pt x="-1120" y="7447"/>
                  <a:pt x="0" y="0"/>
                </a:cubicBezTo>
                <a:close/>
              </a:path>
              <a:path w="4480560" h="27432"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81045" y="9333"/>
                  <a:pt x="4481838" y="19699"/>
                  <a:pt x="4480560" y="27432"/>
                </a:cubicBezTo>
                <a:cubicBezTo>
                  <a:pt x="4279652" y="2294"/>
                  <a:pt x="4200762" y="50710"/>
                  <a:pt x="3930091" y="27432"/>
                </a:cubicBezTo>
                <a:cubicBezTo>
                  <a:pt x="3659420" y="4154"/>
                  <a:pt x="3456052" y="31438"/>
                  <a:pt x="3290011" y="27432"/>
                </a:cubicBezTo>
                <a:cubicBezTo>
                  <a:pt x="3123970" y="23426"/>
                  <a:pt x="2882392" y="41962"/>
                  <a:pt x="2649931" y="27432"/>
                </a:cubicBezTo>
                <a:cubicBezTo>
                  <a:pt x="2417470" y="12902"/>
                  <a:pt x="2238426" y="16481"/>
                  <a:pt x="2054657" y="27432"/>
                </a:cubicBezTo>
                <a:cubicBezTo>
                  <a:pt x="1870888" y="38383"/>
                  <a:pt x="1566368" y="54184"/>
                  <a:pt x="1324966" y="27432"/>
                </a:cubicBezTo>
                <a:cubicBezTo>
                  <a:pt x="1083564" y="680"/>
                  <a:pt x="787410" y="20090"/>
                  <a:pt x="595274" y="27432"/>
                </a:cubicBezTo>
                <a:cubicBezTo>
                  <a:pt x="403138" y="34774"/>
                  <a:pt x="169622" y="19643"/>
                  <a:pt x="0" y="27432"/>
                </a:cubicBezTo>
                <a:cubicBezTo>
                  <a:pt x="211" y="18145"/>
                  <a:pt x="120" y="6480"/>
                  <a:pt x="0" y="0"/>
                </a:cubicBezTo>
                <a:close/>
              </a:path>
            </a:pathLst>
          </a:custGeom>
          <a:solidFill>
            <a:schemeClr val="tx1"/>
          </a:solidFill>
          <a:ln w="4445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399621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237704-80BD-41B0-8395-41618EC3AFBC}"/>
              </a:ext>
            </a:extLst>
          </p:cNvPr>
          <p:cNvSpPr>
            <a:spLocks noGrp="1"/>
          </p:cNvSpPr>
          <p:nvPr>
            <p:ph type="title"/>
          </p:nvPr>
        </p:nvSpPr>
        <p:spPr>
          <a:xfrm>
            <a:off x="839788" y="457200"/>
            <a:ext cx="3931920" cy="3429000"/>
          </a:xfrm>
        </p:spPr>
        <p:txBody>
          <a:bodyPr anchor="b">
            <a:normAutofit/>
          </a:bodyPr>
          <a:lstStyle>
            <a:lvl1pPr>
              <a:defRPr sz="60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14DA4032-EC66-4974-BD30-898B60E4B562}"/>
              </a:ext>
            </a:extLst>
          </p:cNvPr>
          <p:cNvSpPr>
            <a:spLocks noGrp="1"/>
          </p:cNvSpPr>
          <p:nvPr>
            <p:ph type="pic" idx="1"/>
          </p:nvPr>
        </p:nvSpPr>
        <p:spPr>
          <a:xfrm>
            <a:off x="5303520" y="548640"/>
            <a:ext cx="6053328" cy="543153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921802D0-5574-4631-BA49-92362F8E40DC}"/>
              </a:ext>
            </a:extLst>
          </p:cNvPr>
          <p:cNvSpPr>
            <a:spLocks noGrp="1"/>
          </p:cNvSpPr>
          <p:nvPr>
            <p:ph type="body" sz="half" idx="2"/>
          </p:nvPr>
        </p:nvSpPr>
        <p:spPr>
          <a:xfrm>
            <a:off x="839788" y="3977640"/>
            <a:ext cx="3931920" cy="2002536"/>
          </a:xfrm>
        </p:spPr>
        <p:txBody>
          <a:bodyPr>
            <a:normAutofit/>
          </a:bodyPr>
          <a:lstStyle>
            <a:lvl1pPr marL="0" indent="0">
              <a:buNone/>
              <a:defRPr sz="3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F62C2F5B-DDDD-4E64-94A9-99E46F4B06A0}"/>
              </a:ext>
            </a:extLst>
          </p:cNvPr>
          <p:cNvSpPr>
            <a:spLocks noGrp="1"/>
          </p:cNvSpPr>
          <p:nvPr>
            <p:ph type="dt" sz="half" idx="10"/>
          </p:nvPr>
        </p:nvSpPr>
        <p:spPr/>
        <p:txBody>
          <a:bodyPr/>
          <a:lstStyle/>
          <a:p>
            <a:fld id="{72345051-2045-45DA-935E-2E3CA1A69ADC}" type="datetimeFigureOut">
              <a:rPr lang="en-US" smtClean="0"/>
              <a:t>10/6/2025</a:t>
            </a:fld>
            <a:endParaRPr lang="en-US"/>
          </a:p>
        </p:txBody>
      </p:sp>
      <p:sp>
        <p:nvSpPr>
          <p:cNvPr id="6" name="Footer Placeholder 5">
            <a:extLst>
              <a:ext uri="{FF2B5EF4-FFF2-40B4-BE49-F238E27FC236}">
                <a16:creationId xmlns:a16="http://schemas.microsoft.com/office/drawing/2014/main" id="{D4FA8D36-8865-48E7-8249-ED729A5F709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30F98C3-0B62-4361-8408-A01F70807CDB}"/>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8" name="Rectangle 6" descr="Tag=AccentColor&#10;Flavor=Light&#10;Target=FillAndLine">
            <a:extLst>
              <a:ext uri="{FF2B5EF4-FFF2-40B4-BE49-F238E27FC236}">
                <a16:creationId xmlns:a16="http://schemas.microsoft.com/office/drawing/2014/main" id="{FE511AB6-FEAF-4549-BA88-0764BD10B63D}"/>
              </a:ext>
            </a:extLst>
          </p:cNvPr>
          <p:cNvSpPr/>
          <p:nvPr/>
        </p:nvSpPr>
        <p:spPr>
          <a:xfrm rot="5400000">
            <a:off x="2798064" y="3254143"/>
            <a:ext cx="4480560" cy="27432"/>
          </a:xfrm>
          <a:custGeom>
            <a:avLst/>
            <a:gdLst>
              <a:gd name="connsiteX0" fmla="*/ 0 w 4480560"/>
              <a:gd name="connsiteY0" fmla="*/ 0 h 27432"/>
              <a:gd name="connsiteX1" fmla="*/ 595274 w 4480560"/>
              <a:gd name="connsiteY1" fmla="*/ 0 h 27432"/>
              <a:gd name="connsiteX2" fmla="*/ 1100938 w 4480560"/>
              <a:gd name="connsiteY2" fmla="*/ 0 h 27432"/>
              <a:gd name="connsiteX3" fmla="*/ 1651406 w 4480560"/>
              <a:gd name="connsiteY3" fmla="*/ 0 h 27432"/>
              <a:gd name="connsiteX4" fmla="*/ 2336292 w 4480560"/>
              <a:gd name="connsiteY4" fmla="*/ 0 h 27432"/>
              <a:gd name="connsiteX5" fmla="*/ 2931566 w 4480560"/>
              <a:gd name="connsiteY5" fmla="*/ 0 h 27432"/>
              <a:gd name="connsiteX6" fmla="*/ 3482035 w 4480560"/>
              <a:gd name="connsiteY6" fmla="*/ 0 h 27432"/>
              <a:gd name="connsiteX7" fmla="*/ 4480560 w 4480560"/>
              <a:gd name="connsiteY7" fmla="*/ 0 h 27432"/>
              <a:gd name="connsiteX8" fmla="*/ 4480560 w 4480560"/>
              <a:gd name="connsiteY8" fmla="*/ 27432 h 27432"/>
              <a:gd name="connsiteX9" fmla="*/ 3840480 w 4480560"/>
              <a:gd name="connsiteY9" fmla="*/ 27432 h 27432"/>
              <a:gd name="connsiteX10" fmla="*/ 3290011 w 4480560"/>
              <a:gd name="connsiteY10" fmla="*/ 27432 h 27432"/>
              <a:gd name="connsiteX11" fmla="*/ 2560320 w 4480560"/>
              <a:gd name="connsiteY11" fmla="*/ 27432 h 27432"/>
              <a:gd name="connsiteX12" fmla="*/ 1965046 w 4480560"/>
              <a:gd name="connsiteY12" fmla="*/ 27432 h 27432"/>
              <a:gd name="connsiteX13" fmla="*/ 1459382 w 4480560"/>
              <a:gd name="connsiteY13" fmla="*/ 27432 h 27432"/>
              <a:gd name="connsiteX14" fmla="*/ 774497 w 4480560"/>
              <a:gd name="connsiteY14" fmla="*/ 27432 h 27432"/>
              <a:gd name="connsiteX15" fmla="*/ 0 w 4480560"/>
              <a:gd name="connsiteY15" fmla="*/ 27432 h 27432"/>
              <a:gd name="connsiteX16" fmla="*/ 0 w 4480560"/>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27432"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79587" y="8304"/>
                  <a:pt x="4480082" y="21512"/>
                  <a:pt x="4480560" y="27432"/>
                </a:cubicBezTo>
                <a:cubicBezTo>
                  <a:pt x="4314132" y="24068"/>
                  <a:pt x="4028383" y="45776"/>
                  <a:pt x="3840480" y="27432"/>
                </a:cubicBezTo>
                <a:cubicBezTo>
                  <a:pt x="3652577" y="9088"/>
                  <a:pt x="3547615" y="11992"/>
                  <a:pt x="3290011" y="27432"/>
                </a:cubicBezTo>
                <a:cubicBezTo>
                  <a:pt x="3032407" y="42872"/>
                  <a:pt x="2830268" y="17863"/>
                  <a:pt x="2560320" y="27432"/>
                </a:cubicBezTo>
                <a:cubicBezTo>
                  <a:pt x="2290372" y="37001"/>
                  <a:pt x="2147422" y="15872"/>
                  <a:pt x="1965046" y="27432"/>
                </a:cubicBezTo>
                <a:cubicBezTo>
                  <a:pt x="1782670" y="38992"/>
                  <a:pt x="1689791" y="49824"/>
                  <a:pt x="1459382" y="27432"/>
                </a:cubicBezTo>
                <a:cubicBezTo>
                  <a:pt x="1228973" y="5040"/>
                  <a:pt x="915486" y="45645"/>
                  <a:pt x="774497" y="27432"/>
                </a:cubicBezTo>
                <a:cubicBezTo>
                  <a:pt x="633508" y="9219"/>
                  <a:pt x="361442" y="-1963"/>
                  <a:pt x="0" y="27432"/>
                </a:cubicBezTo>
                <a:cubicBezTo>
                  <a:pt x="-1048" y="14992"/>
                  <a:pt x="-1120" y="7447"/>
                  <a:pt x="0" y="0"/>
                </a:cubicBezTo>
                <a:close/>
              </a:path>
              <a:path w="4480560" h="27432"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81045" y="9333"/>
                  <a:pt x="4481838" y="19699"/>
                  <a:pt x="4480560" y="27432"/>
                </a:cubicBezTo>
                <a:cubicBezTo>
                  <a:pt x="4279652" y="2294"/>
                  <a:pt x="4200762" y="50710"/>
                  <a:pt x="3930091" y="27432"/>
                </a:cubicBezTo>
                <a:cubicBezTo>
                  <a:pt x="3659420" y="4154"/>
                  <a:pt x="3456052" y="31438"/>
                  <a:pt x="3290011" y="27432"/>
                </a:cubicBezTo>
                <a:cubicBezTo>
                  <a:pt x="3123970" y="23426"/>
                  <a:pt x="2882392" y="41962"/>
                  <a:pt x="2649931" y="27432"/>
                </a:cubicBezTo>
                <a:cubicBezTo>
                  <a:pt x="2417470" y="12902"/>
                  <a:pt x="2238426" y="16481"/>
                  <a:pt x="2054657" y="27432"/>
                </a:cubicBezTo>
                <a:cubicBezTo>
                  <a:pt x="1870888" y="38383"/>
                  <a:pt x="1566368" y="54184"/>
                  <a:pt x="1324966" y="27432"/>
                </a:cubicBezTo>
                <a:cubicBezTo>
                  <a:pt x="1083564" y="680"/>
                  <a:pt x="787410" y="20090"/>
                  <a:pt x="595274" y="27432"/>
                </a:cubicBezTo>
                <a:cubicBezTo>
                  <a:pt x="403138" y="34774"/>
                  <a:pt x="169622" y="19643"/>
                  <a:pt x="0" y="27432"/>
                </a:cubicBezTo>
                <a:cubicBezTo>
                  <a:pt x="211" y="18145"/>
                  <a:pt x="120" y="6480"/>
                  <a:pt x="0" y="0"/>
                </a:cubicBezTo>
                <a:close/>
              </a:path>
            </a:pathLst>
          </a:custGeom>
          <a:solidFill>
            <a:schemeClr val="tx1"/>
          </a:solidFill>
          <a:ln w="4445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460601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F72D13B-FFCB-4650-AD3C-CB503735257E}"/>
              </a:ext>
            </a:extLst>
          </p:cNvPr>
          <p:cNvSpPr>
            <a:spLocks noGrp="1"/>
          </p:cNvSpPr>
          <p:nvPr>
            <p:ph type="title"/>
          </p:nvPr>
        </p:nvSpPr>
        <p:spPr>
          <a:xfrm>
            <a:off x="838200" y="365125"/>
            <a:ext cx="10515600" cy="1325563"/>
          </a:xfrm>
          <a:prstGeom prst="rect">
            <a:avLst/>
          </a:prstGeom>
        </p:spPr>
        <p:txBody>
          <a:bodyPr lIns="109728" tIns="109728" rIns="109728" bIns="91440" anchor="ctr"/>
          <a:lstStyle/>
          <a:p>
            <a:r>
              <a:rPr lang="en-US" dirty="0"/>
              <a:t>Click to edit Master title style</a:t>
            </a:r>
          </a:p>
        </p:txBody>
      </p:sp>
      <p:sp>
        <p:nvSpPr>
          <p:cNvPr id="3" name="Text Placeholder 2">
            <a:extLst>
              <a:ext uri="{FF2B5EF4-FFF2-40B4-BE49-F238E27FC236}">
                <a16:creationId xmlns:a16="http://schemas.microsoft.com/office/drawing/2014/main" id="{D0CA9470-DF15-46A1-BF0E-8A5367A4B0F3}"/>
              </a:ext>
            </a:extLst>
          </p:cNvPr>
          <p:cNvSpPr>
            <a:spLocks noGrp="1"/>
          </p:cNvSpPr>
          <p:nvPr>
            <p:ph type="body" idx="1"/>
          </p:nvPr>
        </p:nvSpPr>
        <p:spPr>
          <a:xfrm>
            <a:off x="838200" y="1825625"/>
            <a:ext cx="10515600" cy="4351338"/>
          </a:xfrm>
          <a:prstGeom prst="rect">
            <a:avLst/>
          </a:prstGeom>
        </p:spPr>
        <p:txBody>
          <a:bodyPr lIns="109728" tIns="109728" rIns="109728" bIns="9144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263047CB-E94D-482F-BACA-681E96C0EC2F}"/>
              </a:ext>
            </a:extLst>
          </p:cNvPr>
          <p:cNvSpPr>
            <a:spLocks noGrp="1"/>
          </p:cNvSpPr>
          <p:nvPr>
            <p:ph type="dt" sz="half" idx="2"/>
          </p:nvPr>
        </p:nvSpPr>
        <p:spPr>
          <a:xfrm>
            <a:off x="838200" y="6356350"/>
            <a:ext cx="2743200" cy="365125"/>
          </a:xfrm>
          <a:prstGeom prst="rect">
            <a:avLst/>
          </a:prstGeom>
        </p:spPr>
        <p:txBody>
          <a:bodyPr lIns="109728" tIns="109728" rIns="109728" bIns="91440" anchor="ctr"/>
          <a:lstStyle>
            <a:lvl1pPr algn="l">
              <a:defRPr sz="1400" spc="40">
                <a:solidFill>
                  <a:schemeClr val="tx1">
                    <a:tint val="75000"/>
                  </a:schemeClr>
                </a:solidFill>
              </a:defRPr>
            </a:lvl1pPr>
          </a:lstStyle>
          <a:p>
            <a:fld id="{72345051-2045-45DA-935E-2E3CA1A69ADC}" type="datetimeFigureOut">
              <a:rPr lang="en-US" smtClean="0"/>
              <a:t>10/6/2025</a:t>
            </a:fld>
            <a:endParaRPr lang="en-US" dirty="0"/>
          </a:p>
        </p:txBody>
      </p:sp>
      <p:sp>
        <p:nvSpPr>
          <p:cNvPr id="5" name="Footer Placeholder 4">
            <a:extLst>
              <a:ext uri="{FF2B5EF4-FFF2-40B4-BE49-F238E27FC236}">
                <a16:creationId xmlns:a16="http://schemas.microsoft.com/office/drawing/2014/main" id="{2CFDA4B5-E797-42FC-8B7A-2294DF24A3D9}"/>
              </a:ext>
            </a:extLst>
          </p:cNvPr>
          <p:cNvSpPr>
            <a:spLocks noGrp="1"/>
          </p:cNvSpPr>
          <p:nvPr>
            <p:ph type="ftr" sz="quarter" idx="3"/>
          </p:nvPr>
        </p:nvSpPr>
        <p:spPr>
          <a:xfrm>
            <a:off x="4038600" y="6356350"/>
            <a:ext cx="4114800" cy="365125"/>
          </a:xfrm>
          <a:prstGeom prst="rect">
            <a:avLst/>
          </a:prstGeom>
        </p:spPr>
        <p:txBody>
          <a:bodyPr lIns="109728" tIns="109728" rIns="109728" bIns="91440" anchor="ctr"/>
          <a:lstStyle>
            <a:lvl1pPr algn="ctr">
              <a:defRPr sz="1400" spc="4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678ED201-6D0E-422C-B4EC-566A3DC2980E}"/>
              </a:ext>
            </a:extLst>
          </p:cNvPr>
          <p:cNvSpPr>
            <a:spLocks noGrp="1"/>
          </p:cNvSpPr>
          <p:nvPr>
            <p:ph type="sldNum" sz="quarter" idx="4"/>
          </p:nvPr>
        </p:nvSpPr>
        <p:spPr>
          <a:xfrm>
            <a:off x="8610600" y="6356350"/>
            <a:ext cx="2743200" cy="365125"/>
          </a:xfrm>
          <a:prstGeom prst="rect">
            <a:avLst/>
          </a:prstGeom>
        </p:spPr>
        <p:txBody>
          <a:bodyPr lIns="109728" tIns="109728" rIns="109728" bIns="91440" anchor="ctr"/>
          <a:lstStyle>
            <a:lvl1pPr algn="r">
              <a:defRPr sz="1400" spc="40">
                <a:solidFill>
                  <a:schemeClr val="tx1">
                    <a:tint val="75000"/>
                  </a:schemeClr>
                </a:solidFill>
              </a:defRPr>
            </a:lvl1pPr>
          </a:lstStyle>
          <a:p>
            <a:fld id="{A7CD31F4-64FA-4BA0-9498-67783267A8C8}" type="slidenum">
              <a:rPr lang="en-US" smtClean="0"/>
              <a:t>‹#›</a:t>
            </a:fld>
            <a:endParaRPr lang="en-US" dirty="0"/>
          </a:p>
        </p:txBody>
      </p:sp>
    </p:spTree>
    <p:extLst>
      <p:ext uri="{BB962C8B-B14F-4D97-AF65-F5344CB8AC3E}">
        <p14:creationId xmlns:p14="http://schemas.microsoft.com/office/powerpoint/2010/main" val="2383390198"/>
      </p:ext>
    </p:extLst>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1" r:id="rId6"/>
    <p:sldLayoutId id="2147483787" r:id="rId7"/>
    <p:sldLayoutId id="2147483788" r:id="rId8"/>
    <p:sldLayoutId id="2147483789" r:id="rId9"/>
    <p:sldLayoutId id="2147483790" r:id="rId10"/>
    <p:sldLayoutId id="2147483792" r:id="rId11"/>
  </p:sldLayoutIdLst>
  <p:txStyles>
    <p:titleStyle>
      <a:lvl1pPr algn="l" defTabSz="914400" rtl="0" eaLnBrk="1" latinLnBrk="0" hangingPunct="1">
        <a:lnSpc>
          <a:spcPct val="105000"/>
        </a:lnSpc>
        <a:spcBef>
          <a:spcPct val="0"/>
        </a:spcBef>
        <a:buNone/>
        <a:defRPr sz="4400" kern="1200" spc="50">
          <a:solidFill>
            <a:schemeClr val="tx1"/>
          </a:solidFill>
          <a:latin typeface="+mj-lt"/>
          <a:ea typeface="+mj-ea"/>
          <a:cs typeface="+mj-cs"/>
        </a:defRPr>
      </a:lvl1pPr>
    </p:titleStyle>
    <p:bodyStyle>
      <a:lvl1pPr marL="228600" indent="-228600" algn="l" defTabSz="914400" rtl="0" eaLnBrk="1" latinLnBrk="0" hangingPunct="1">
        <a:lnSpc>
          <a:spcPct val="100000"/>
        </a:lnSpc>
        <a:spcBef>
          <a:spcPts val="1000"/>
        </a:spcBef>
        <a:buFont typeface="Arial" panose="020B0604020202020204" pitchFamily="34" charset="0"/>
        <a:buChar char="•"/>
        <a:defRPr sz="2600" kern="1200" spc="50">
          <a:solidFill>
            <a:schemeClr val="tx1"/>
          </a:solidFill>
          <a:latin typeface="+mn-lt"/>
          <a:ea typeface="+mn-ea"/>
          <a:cs typeface="+mn-cs"/>
        </a:defRPr>
      </a:lvl1pPr>
      <a:lvl2pPr marL="685800" indent="-228600" algn="l" defTabSz="914400" rtl="0" eaLnBrk="1" latinLnBrk="0" hangingPunct="1">
        <a:lnSpc>
          <a:spcPct val="105000"/>
        </a:lnSpc>
        <a:spcBef>
          <a:spcPts val="500"/>
        </a:spcBef>
        <a:buFont typeface="Arial" panose="020B0604020202020204" pitchFamily="34" charset="0"/>
        <a:buChar char="•"/>
        <a:defRPr sz="2200" kern="1200" spc="50">
          <a:solidFill>
            <a:schemeClr val="tx1"/>
          </a:solidFill>
          <a:latin typeface="+mn-lt"/>
          <a:ea typeface="+mn-ea"/>
          <a:cs typeface="+mn-cs"/>
        </a:defRPr>
      </a:lvl2pPr>
      <a:lvl3pPr marL="1143000" indent="-228600" algn="l" defTabSz="914400" rtl="0" eaLnBrk="1" latinLnBrk="0" hangingPunct="1">
        <a:lnSpc>
          <a:spcPct val="105000"/>
        </a:lnSpc>
        <a:spcBef>
          <a:spcPts val="500"/>
        </a:spcBef>
        <a:buFont typeface="Arial" panose="020B0604020202020204" pitchFamily="34" charset="0"/>
        <a:buChar char="•"/>
        <a:defRPr sz="2000" kern="1200" spc="50">
          <a:solidFill>
            <a:schemeClr val="tx1"/>
          </a:solidFill>
          <a:latin typeface="+mn-lt"/>
          <a:ea typeface="+mn-ea"/>
          <a:cs typeface="+mn-cs"/>
        </a:defRPr>
      </a:lvl3pPr>
      <a:lvl4pPr marL="1600200" indent="-228600" algn="l" defTabSz="914400" rtl="0" eaLnBrk="1" latinLnBrk="0" hangingPunct="1">
        <a:lnSpc>
          <a:spcPct val="105000"/>
        </a:lnSpc>
        <a:spcBef>
          <a:spcPts val="500"/>
        </a:spcBef>
        <a:buFont typeface="Arial" panose="020B0604020202020204" pitchFamily="34" charset="0"/>
        <a:buChar char="•"/>
        <a:defRPr sz="1800" kern="1200" spc="50">
          <a:solidFill>
            <a:schemeClr val="tx1"/>
          </a:solidFill>
          <a:latin typeface="+mn-lt"/>
          <a:ea typeface="+mn-ea"/>
          <a:cs typeface="+mn-cs"/>
        </a:defRPr>
      </a:lvl4pPr>
      <a:lvl5pPr marL="2057400" indent="-228600" algn="l" defTabSz="914400" rtl="0" eaLnBrk="1" latinLnBrk="0" hangingPunct="1">
        <a:lnSpc>
          <a:spcPct val="105000"/>
        </a:lnSpc>
        <a:spcBef>
          <a:spcPts val="500"/>
        </a:spcBef>
        <a:buFont typeface="Arial" panose="020B0604020202020204" pitchFamily="34" charset="0"/>
        <a:buChar char="•"/>
        <a:defRPr sz="1800" kern="1200" spc="5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52" name="Rectangle 1046">
            <a:extLst>
              <a:ext uri="{FF2B5EF4-FFF2-40B4-BE49-F238E27FC236}">
                <a16:creationId xmlns:a16="http://schemas.microsoft.com/office/drawing/2014/main" id="{AD35AE2F-5E3A-49D9-8DE1-8A333BA408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descr="7月15日（月）全国高等学校野球選手権大会 西東京大会 3回戦 ｜ 東京都立拝島高等学校 | 東京都立学校">
            <a:extLst>
              <a:ext uri="{FF2B5EF4-FFF2-40B4-BE49-F238E27FC236}">
                <a16:creationId xmlns:a16="http://schemas.microsoft.com/office/drawing/2014/main" id="{B7094594-58C5-3D81-2D0F-E6514A4CBD85}"/>
              </a:ext>
            </a:extLst>
          </p:cNvPr>
          <p:cNvPicPr>
            <a:picLocks noChangeAspect="1" noChangeArrowheads="1"/>
          </p:cNvPicPr>
          <p:nvPr/>
        </p:nvPicPr>
        <p:blipFill>
          <a:blip r:embed="rId2">
            <a:alphaModFix amt="50000"/>
            <a:extLst>
              <a:ext uri="{28A0092B-C50C-407E-A947-70E740481C1C}">
                <a14:useLocalDpi xmlns:a14="http://schemas.microsoft.com/office/drawing/2010/main" val="0"/>
              </a:ext>
            </a:extLst>
          </a:blip>
          <a:srcRect t="15393" r="-1" b="-1"/>
          <a:stretch>
            <a:fillRect/>
          </a:stretch>
        </p:blipFill>
        <p:spPr bwMode="auto">
          <a:xfrm>
            <a:off x="123650" y="0"/>
            <a:ext cx="12188930" cy="6857990"/>
          </a:xfrm>
          <a:prstGeom prst="rect">
            <a:avLst/>
          </a:prstGeom>
          <a:noFill/>
          <a:extLst>
            <a:ext uri="{909E8E84-426E-40DD-AFC4-6F175D3DCCD1}">
              <a14:hiddenFill xmlns:a14="http://schemas.microsoft.com/office/drawing/2010/main">
                <a:solidFill>
                  <a:srgbClr val="FFFFFF"/>
                </a:solidFill>
              </a14:hiddenFill>
            </a:ext>
          </a:extLst>
        </p:spPr>
      </p:pic>
      <p:sp>
        <p:nvSpPr>
          <p:cNvPr id="2" name="タイトル 1">
            <a:extLst>
              <a:ext uri="{FF2B5EF4-FFF2-40B4-BE49-F238E27FC236}">
                <a16:creationId xmlns:a16="http://schemas.microsoft.com/office/drawing/2014/main" id="{14F689AC-F6F5-73F3-DA70-DFF6276642D3}"/>
              </a:ext>
            </a:extLst>
          </p:cNvPr>
          <p:cNvSpPr>
            <a:spLocks noGrp="1"/>
          </p:cNvSpPr>
          <p:nvPr>
            <p:ph type="ctrTitle"/>
          </p:nvPr>
        </p:nvSpPr>
        <p:spPr>
          <a:xfrm>
            <a:off x="2642717" y="1612358"/>
            <a:ext cx="7593203" cy="2362230"/>
          </a:xfrm>
        </p:spPr>
        <p:txBody>
          <a:bodyPr>
            <a:normAutofit fontScale="90000"/>
          </a:bodyPr>
          <a:lstStyle/>
          <a:p>
            <a:pPr algn="ctr">
              <a:lnSpc>
                <a:spcPct val="95000"/>
              </a:lnSpc>
            </a:pPr>
            <a:r>
              <a:rPr kumimoji="1" lang="ja-JP" altLang="en-US" sz="6000" dirty="0">
                <a:latin typeface="HG丸ｺﾞｼｯｸM-PRO" panose="020F0600000000000000" pitchFamily="50" charset="-128"/>
                <a:ea typeface="HG丸ｺﾞｼｯｸM-PRO" panose="020F0600000000000000" pitchFamily="50" charset="-128"/>
              </a:rPr>
              <a:t>東京都立拝島高等学校硬式野球部</a:t>
            </a:r>
            <a:br>
              <a:rPr kumimoji="1" lang="en-US" altLang="ja-JP" sz="6000" dirty="0">
                <a:latin typeface="HG丸ｺﾞｼｯｸM-PRO" panose="020F0600000000000000" pitchFamily="50" charset="-128"/>
                <a:ea typeface="HG丸ｺﾞｼｯｸM-PRO" panose="020F0600000000000000" pitchFamily="50" charset="-128"/>
              </a:rPr>
            </a:br>
            <a:r>
              <a:rPr kumimoji="1" lang="ja-JP" altLang="en-US" sz="6000" dirty="0">
                <a:latin typeface="HG丸ｺﾞｼｯｸM-PRO" panose="020F0600000000000000" pitchFamily="50" charset="-128"/>
                <a:ea typeface="HG丸ｺﾞｼｯｸM-PRO" panose="020F0600000000000000" pitchFamily="50" charset="-128"/>
              </a:rPr>
              <a:t>概要</a:t>
            </a:r>
          </a:p>
        </p:txBody>
      </p:sp>
      <p:sp>
        <p:nvSpPr>
          <p:cNvPr id="3" name="字幕 2">
            <a:extLst>
              <a:ext uri="{FF2B5EF4-FFF2-40B4-BE49-F238E27FC236}">
                <a16:creationId xmlns:a16="http://schemas.microsoft.com/office/drawing/2014/main" id="{B1D4FD3B-3DBA-150E-06F6-F44E217D6B7E}"/>
              </a:ext>
            </a:extLst>
          </p:cNvPr>
          <p:cNvSpPr>
            <a:spLocks noGrp="1"/>
          </p:cNvSpPr>
          <p:nvPr>
            <p:ph type="subTitle" idx="1"/>
          </p:nvPr>
        </p:nvSpPr>
        <p:spPr>
          <a:xfrm>
            <a:off x="1524000" y="4599432"/>
            <a:ext cx="9144000" cy="1225296"/>
          </a:xfrm>
        </p:spPr>
        <p:txBody>
          <a:bodyPr>
            <a:normAutofit/>
          </a:bodyPr>
          <a:lstStyle/>
          <a:p>
            <a:pPr algn="ctr"/>
            <a:r>
              <a:rPr kumimoji="1" lang="ja-JP" altLang="en-US" sz="3200" dirty="0">
                <a:latin typeface="HG丸ｺﾞｼｯｸM-PRO" panose="020F0600000000000000" pitchFamily="50" charset="-128"/>
                <a:ea typeface="HG丸ｺﾞｼｯｸM-PRO" panose="020F0600000000000000" pitchFamily="50" charset="-128"/>
              </a:rPr>
              <a:t>～拝島高校で野球やろうぜ！！～</a:t>
            </a:r>
          </a:p>
        </p:txBody>
      </p:sp>
      <p:sp>
        <p:nvSpPr>
          <p:cNvPr id="1053" name="Rectangle 6">
            <a:extLst>
              <a:ext uri="{FF2B5EF4-FFF2-40B4-BE49-F238E27FC236}">
                <a16:creationId xmlns:a16="http://schemas.microsoft.com/office/drawing/2014/main" id="{04D8AD8F-EF7F-481F-B99A-B851389705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974206" y="4419423"/>
            <a:ext cx="4243589" cy="27432"/>
          </a:xfrm>
          <a:custGeom>
            <a:avLst/>
            <a:gdLst>
              <a:gd name="connsiteX0" fmla="*/ 0 w 4243589"/>
              <a:gd name="connsiteY0" fmla="*/ 0 h 27432"/>
              <a:gd name="connsiteX1" fmla="*/ 563791 w 4243589"/>
              <a:gd name="connsiteY1" fmla="*/ 0 h 27432"/>
              <a:gd name="connsiteX2" fmla="*/ 1042710 w 4243589"/>
              <a:gd name="connsiteY2" fmla="*/ 0 h 27432"/>
              <a:gd name="connsiteX3" fmla="*/ 1564066 w 4243589"/>
              <a:gd name="connsiteY3" fmla="*/ 0 h 27432"/>
              <a:gd name="connsiteX4" fmla="*/ 2212729 w 4243589"/>
              <a:gd name="connsiteY4" fmla="*/ 0 h 27432"/>
              <a:gd name="connsiteX5" fmla="*/ 2776520 w 4243589"/>
              <a:gd name="connsiteY5" fmla="*/ 0 h 27432"/>
              <a:gd name="connsiteX6" fmla="*/ 3297875 w 4243589"/>
              <a:gd name="connsiteY6" fmla="*/ 0 h 27432"/>
              <a:gd name="connsiteX7" fmla="*/ 4243589 w 4243589"/>
              <a:gd name="connsiteY7" fmla="*/ 0 h 27432"/>
              <a:gd name="connsiteX8" fmla="*/ 4243589 w 4243589"/>
              <a:gd name="connsiteY8" fmla="*/ 27432 h 27432"/>
              <a:gd name="connsiteX9" fmla="*/ 3637362 w 4243589"/>
              <a:gd name="connsiteY9" fmla="*/ 27432 h 27432"/>
              <a:gd name="connsiteX10" fmla="*/ 3116007 w 4243589"/>
              <a:gd name="connsiteY10" fmla="*/ 27432 h 27432"/>
              <a:gd name="connsiteX11" fmla="*/ 2424908 w 4243589"/>
              <a:gd name="connsiteY11" fmla="*/ 27432 h 27432"/>
              <a:gd name="connsiteX12" fmla="*/ 1861117 w 4243589"/>
              <a:gd name="connsiteY12" fmla="*/ 27432 h 27432"/>
              <a:gd name="connsiteX13" fmla="*/ 1382198 w 4243589"/>
              <a:gd name="connsiteY13" fmla="*/ 27432 h 27432"/>
              <a:gd name="connsiteX14" fmla="*/ 733535 w 4243589"/>
              <a:gd name="connsiteY14" fmla="*/ 27432 h 27432"/>
              <a:gd name="connsiteX15" fmla="*/ 0 w 4243589"/>
              <a:gd name="connsiteY15" fmla="*/ 27432 h 27432"/>
              <a:gd name="connsiteX16" fmla="*/ 0 w 4243589"/>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1" name="Rectangle 6">
            <a:extLst>
              <a:ext uri="{FF2B5EF4-FFF2-40B4-BE49-F238E27FC236}">
                <a16:creationId xmlns:a16="http://schemas.microsoft.com/office/drawing/2014/main" id="{79EB4626-023C-436D-9F57-9EB4608090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38200" y="720953"/>
            <a:ext cx="10515600" cy="5416094"/>
          </a:xfrm>
          <a:custGeom>
            <a:avLst/>
            <a:gdLst>
              <a:gd name="connsiteX0" fmla="*/ 0 w 10515600"/>
              <a:gd name="connsiteY0" fmla="*/ 902700 h 5416094"/>
              <a:gd name="connsiteX1" fmla="*/ 902700 w 10515600"/>
              <a:gd name="connsiteY1" fmla="*/ 0 h 5416094"/>
              <a:gd name="connsiteX2" fmla="*/ 1746919 w 10515600"/>
              <a:gd name="connsiteY2" fmla="*/ 0 h 5416094"/>
              <a:gd name="connsiteX3" fmla="*/ 2329833 w 10515600"/>
              <a:gd name="connsiteY3" fmla="*/ 0 h 5416094"/>
              <a:gd name="connsiteX4" fmla="*/ 2825644 w 10515600"/>
              <a:gd name="connsiteY4" fmla="*/ 0 h 5416094"/>
              <a:gd name="connsiteX5" fmla="*/ 3582762 w 10515600"/>
              <a:gd name="connsiteY5" fmla="*/ 0 h 5416094"/>
              <a:gd name="connsiteX6" fmla="*/ 4165675 w 10515600"/>
              <a:gd name="connsiteY6" fmla="*/ 0 h 5416094"/>
              <a:gd name="connsiteX7" fmla="*/ 5009894 w 10515600"/>
              <a:gd name="connsiteY7" fmla="*/ 0 h 5416094"/>
              <a:gd name="connsiteX8" fmla="*/ 5505706 w 10515600"/>
              <a:gd name="connsiteY8" fmla="*/ 0 h 5416094"/>
              <a:gd name="connsiteX9" fmla="*/ 6349925 w 10515600"/>
              <a:gd name="connsiteY9" fmla="*/ 0 h 5416094"/>
              <a:gd name="connsiteX10" fmla="*/ 6758634 w 10515600"/>
              <a:gd name="connsiteY10" fmla="*/ 0 h 5416094"/>
              <a:gd name="connsiteX11" fmla="*/ 7428650 w 10515600"/>
              <a:gd name="connsiteY11" fmla="*/ 0 h 5416094"/>
              <a:gd name="connsiteX12" fmla="*/ 8098665 w 10515600"/>
              <a:gd name="connsiteY12" fmla="*/ 0 h 5416094"/>
              <a:gd name="connsiteX13" fmla="*/ 8681579 w 10515600"/>
              <a:gd name="connsiteY13" fmla="*/ 0 h 5416094"/>
              <a:gd name="connsiteX14" fmla="*/ 9612900 w 10515600"/>
              <a:gd name="connsiteY14" fmla="*/ 0 h 5416094"/>
              <a:gd name="connsiteX15" fmla="*/ 10515600 w 10515600"/>
              <a:gd name="connsiteY15" fmla="*/ 902700 h 5416094"/>
              <a:gd name="connsiteX16" fmla="*/ 10515600 w 10515600"/>
              <a:gd name="connsiteY16" fmla="*/ 1504482 h 5416094"/>
              <a:gd name="connsiteX17" fmla="*/ 10515600 w 10515600"/>
              <a:gd name="connsiteY17" fmla="*/ 2178479 h 5416094"/>
              <a:gd name="connsiteX18" fmla="*/ 10515600 w 10515600"/>
              <a:gd name="connsiteY18" fmla="*/ 2780261 h 5416094"/>
              <a:gd name="connsiteX19" fmla="*/ 10515600 w 10515600"/>
              <a:gd name="connsiteY19" fmla="*/ 3273722 h 5416094"/>
              <a:gd name="connsiteX20" fmla="*/ 10515600 w 10515600"/>
              <a:gd name="connsiteY20" fmla="*/ 3803291 h 5416094"/>
              <a:gd name="connsiteX21" fmla="*/ 10515600 w 10515600"/>
              <a:gd name="connsiteY21" fmla="*/ 4513394 h 5416094"/>
              <a:gd name="connsiteX22" fmla="*/ 9612900 w 10515600"/>
              <a:gd name="connsiteY22" fmla="*/ 5416094 h 5416094"/>
              <a:gd name="connsiteX23" fmla="*/ 9117089 w 10515600"/>
              <a:gd name="connsiteY23" fmla="*/ 5416094 h 5416094"/>
              <a:gd name="connsiteX24" fmla="*/ 8708379 w 10515600"/>
              <a:gd name="connsiteY24" fmla="*/ 5416094 h 5416094"/>
              <a:gd name="connsiteX25" fmla="*/ 8299670 w 10515600"/>
              <a:gd name="connsiteY25" fmla="*/ 5416094 h 5416094"/>
              <a:gd name="connsiteX26" fmla="*/ 7629654 w 10515600"/>
              <a:gd name="connsiteY26" fmla="*/ 5416094 h 5416094"/>
              <a:gd name="connsiteX27" fmla="*/ 7133843 w 10515600"/>
              <a:gd name="connsiteY27" fmla="*/ 5416094 h 5416094"/>
              <a:gd name="connsiteX28" fmla="*/ 6376726 w 10515600"/>
              <a:gd name="connsiteY28" fmla="*/ 5416094 h 5416094"/>
              <a:gd name="connsiteX29" fmla="*/ 5880914 w 10515600"/>
              <a:gd name="connsiteY29" fmla="*/ 5416094 h 5416094"/>
              <a:gd name="connsiteX30" fmla="*/ 5123797 w 10515600"/>
              <a:gd name="connsiteY30" fmla="*/ 5416094 h 5416094"/>
              <a:gd name="connsiteX31" fmla="*/ 4715088 w 10515600"/>
              <a:gd name="connsiteY31" fmla="*/ 5416094 h 5416094"/>
              <a:gd name="connsiteX32" fmla="*/ 3957970 w 10515600"/>
              <a:gd name="connsiteY32" fmla="*/ 5416094 h 5416094"/>
              <a:gd name="connsiteX33" fmla="*/ 3462159 w 10515600"/>
              <a:gd name="connsiteY33" fmla="*/ 5416094 h 5416094"/>
              <a:gd name="connsiteX34" fmla="*/ 3053449 w 10515600"/>
              <a:gd name="connsiteY34" fmla="*/ 5416094 h 5416094"/>
              <a:gd name="connsiteX35" fmla="*/ 2557638 w 10515600"/>
              <a:gd name="connsiteY35" fmla="*/ 5416094 h 5416094"/>
              <a:gd name="connsiteX36" fmla="*/ 1800521 w 10515600"/>
              <a:gd name="connsiteY36" fmla="*/ 5416094 h 5416094"/>
              <a:gd name="connsiteX37" fmla="*/ 902700 w 10515600"/>
              <a:gd name="connsiteY37" fmla="*/ 5416094 h 5416094"/>
              <a:gd name="connsiteX38" fmla="*/ 0 w 10515600"/>
              <a:gd name="connsiteY38" fmla="*/ 4513394 h 5416094"/>
              <a:gd name="connsiteX39" fmla="*/ 0 w 10515600"/>
              <a:gd name="connsiteY39" fmla="*/ 3911612 h 5416094"/>
              <a:gd name="connsiteX40" fmla="*/ 0 w 10515600"/>
              <a:gd name="connsiteY40" fmla="*/ 3309829 h 5416094"/>
              <a:gd name="connsiteX41" fmla="*/ 0 w 10515600"/>
              <a:gd name="connsiteY41" fmla="*/ 2780261 h 5416094"/>
              <a:gd name="connsiteX42" fmla="*/ 0 w 10515600"/>
              <a:gd name="connsiteY42" fmla="*/ 2106265 h 5416094"/>
              <a:gd name="connsiteX43" fmla="*/ 0 w 10515600"/>
              <a:gd name="connsiteY43" fmla="*/ 1504482 h 5416094"/>
              <a:gd name="connsiteX44" fmla="*/ 0 w 10515600"/>
              <a:gd name="connsiteY44" fmla="*/ 902700 h 5416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Lst>
            <a:rect l="l" t="t" r="r" b="b"/>
            <a:pathLst>
              <a:path w="10515600" h="5416094" extrusionOk="0">
                <a:moveTo>
                  <a:pt x="0" y="902700"/>
                </a:moveTo>
                <a:cubicBezTo>
                  <a:pt x="-57306" y="368805"/>
                  <a:pt x="305054" y="37193"/>
                  <a:pt x="902700" y="0"/>
                </a:cubicBezTo>
                <a:cubicBezTo>
                  <a:pt x="1280419" y="-35006"/>
                  <a:pt x="1407743" y="-35339"/>
                  <a:pt x="1746919" y="0"/>
                </a:cubicBezTo>
                <a:cubicBezTo>
                  <a:pt x="2086095" y="35339"/>
                  <a:pt x="2146539" y="-12333"/>
                  <a:pt x="2329833" y="0"/>
                </a:cubicBezTo>
                <a:cubicBezTo>
                  <a:pt x="2513127" y="12333"/>
                  <a:pt x="2706706" y="12952"/>
                  <a:pt x="2825644" y="0"/>
                </a:cubicBezTo>
                <a:cubicBezTo>
                  <a:pt x="2944582" y="-12952"/>
                  <a:pt x="3420817" y="-27100"/>
                  <a:pt x="3582762" y="0"/>
                </a:cubicBezTo>
                <a:cubicBezTo>
                  <a:pt x="3744707" y="27100"/>
                  <a:pt x="4023584" y="-9167"/>
                  <a:pt x="4165675" y="0"/>
                </a:cubicBezTo>
                <a:cubicBezTo>
                  <a:pt x="4307766" y="9167"/>
                  <a:pt x="4770188" y="27031"/>
                  <a:pt x="5009894" y="0"/>
                </a:cubicBezTo>
                <a:cubicBezTo>
                  <a:pt x="5249600" y="-27031"/>
                  <a:pt x="5349881" y="-194"/>
                  <a:pt x="5505706" y="0"/>
                </a:cubicBezTo>
                <a:cubicBezTo>
                  <a:pt x="5661531" y="194"/>
                  <a:pt x="6129254" y="-29363"/>
                  <a:pt x="6349925" y="0"/>
                </a:cubicBezTo>
                <a:cubicBezTo>
                  <a:pt x="6570596" y="29363"/>
                  <a:pt x="6581199" y="-14617"/>
                  <a:pt x="6758634" y="0"/>
                </a:cubicBezTo>
                <a:cubicBezTo>
                  <a:pt x="6936069" y="14617"/>
                  <a:pt x="7246491" y="25675"/>
                  <a:pt x="7428650" y="0"/>
                </a:cubicBezTo>
                <a:cubicBezTo>
                  <a:pt x="7610809" y="-25675"/>
                  <a:pt x="7825190" y="-17078"/>
                  <a:pt x="8098665" y="0"/>
                </a:cubicBezTo>
                <a:cubicBezTo>
                  <a:pt x="8372141" y="17078"/>
                  <a:pt x="8559625" y="-21568"/>
                  <a:pt x="8681579" y="0"/>
                </a:cubicBezTo>
                <a:cubicBezTo>
                  <a:pt x="8803533" y="21568"/>
                  <a:pt x="9307226" y="-46066"/>
                  <a:pt x="9612900" y="0"/>
                </a:cubicBezTo>
                <a:cubicBezTo>
                  <a:pt x="10119954" y="-10560"/>
                  <a:pt x="10418674" y="366684"/>
                  <a:pt x="10515600" y="902700"/>
                </a:cubicBezTo>
                <a:cubicBezTo>
                  <a:pt x="10494548" y="1140809"/>
                  <a:pt x="10524881" y="1252168"/>
                  <a:pt x="10515600" y="1504482"/>
                </a:cubicBezTo>
                <a:cubicBezTo>
                  <a:pt x="10506319" y="1756796"/>
                  <a:pt x="10494309" y="1995078"/>
                  <a:pt x="10515600" y="2178479"/>
                </a:cubicBezTo>
                <a:cubicBezTo>
                  <a:pt x="10536891" y="2361880"/>
                  <a:pt x="10522845" y="2487483"/>
                  <a:pt x="10515600" y="2780261"/>
                </a:cubicBezTo>
                <a:cubicBezTo>
                  <a:pt x="10508355" y="3073039"/>
                  <a:pt x="10533694" y="3138252"/>
                  <a:pt x="10515600" y="3273722"/>
                </a:cubicBezTo>
                <a:cubicBezTo>
                  <a:pt x="10497506" y="3409192"/>
                  <a:pt x="10514952" y="3569910"/>
                  <a:pt x="10515600" y="3803291"/>
                </a:cubicBezTo>
                <a:cubicBezTo>
                  <a:pt x="10516248" y="4036672"/>
                  <a:pt x="10499126" y="4317688"/>
                  <a:pt x="10515600" y="4513394"/>
                </a:cubicBezTo>
                <a:cubicBezTo>
                  <a:pt x="10585499" y="4997151"/>
                  <a:pt x="10115437" y="5453981"/>
                  <a:pt x="9612900" y="5416094"/>
                </a:cubicBezTo>
                <a:cubicBezTo>
                  <a:pt x="9473271" y="5418358"/>
                  <a:pt x="9316384" y="5423764"/>
                  <a:pt x="9117089" y="5416094"/>
                </a:cubicBezTo>
                <a:cubicBezTo>
                  <a:pt x="8917794" y="5408424"/>
                  <a:pt x="8902141" y="5433256"/>
                  <a:pt x="8708379" y="5416094"/>
                </a:cubicBezTo>
                <a:cubicBezTo>
                  <a:pt x="8514617" y="5398933"/>
                  <a:pt x="8454700" y="5422387"/>
                  <a:pt x="8299670" y="5416094"/>
                </a:cubicBezTo>
                <a:cubicBezTo>
                  <a:pt x="8144640" y="5409801"/>
                  <a:pt x="7907022" y="5398388"/>
                  <a:pt x="7629654" y="5416094"/>
                </a:cubicBezTo>
                <a:cubicBezTo>
                  <a:pt x="7352286" y="5433800"/>
                  <a:pt x="7244777" y="5409877"/>
                  <a:pt x="7133843" y="5416094"/>
                </a:cubicBezTo>
                <a:cubicBezTo>
                  <a:pt x="7022909" y="5422311"/>
                  <a:pt x="6748865" y="5379753"/>
                  <a:pt x="6376726" y="5416094"/>
                </a:cubicBezTo>
                <a:cubicBezTo>
                  <a:pt x="6004587" y="5452435"/>
                  <a:pt x="5991442" y="5438860"/>
                  <a:pt x="5880914" y="5416094"/>
                </a:cubicBezTo>
                <a:cubicBezTo>
                  <a:pt x="5770386" y="5393328"/>
                  <a:pt x="5294303" y="5440618"/>
                  <a:pt x="5123797" y="5416094"/>
                </a:cubicBezTo>
                <a:cubicBezTo>
                  <a:pt x="4953291" y="5391570"/>
                  <a:pt x="4828705" y="5430421"/>
                  <a:pt x="4715088" y="5416094"/>
                </a:cubicBezTo>
                <a:cubicBezTo>
                  <a:pt x="4601471" y="5401767"/>
                  <a:pt x="4227806" y="5381491"/>
                  <a:pt x="3957970" y="5416094"/>
                </a:cubicBezTo>
                <a:cubicBezTo>
                  <a:pt x="3688134" y="5450697"/>
                  <a:pt x="3670638" y="5425309"/>
                  <a:pt x="3462159" y="5416094"/>
                </a:cubicBezTo>
                <a:cubicBezTo>
                  <a:pt x="3253680" y="5406879"/>
                  <a:pt x="3167443" y="5432031"/>
                  <a:pt x="3053449" y="5416094"/>
                </a:cubicBezTo>
                <a:cubicBezTo>
                  <a:pt x="2939455" y="5400158"/>
                  <a:pt x="2701485" y="5433995"/>
                  <a:pt x="2557638" y="5416094"/>
                </a:cubicBezTo>
                <a:cubicBezTo>
                  <a:pt x="2413791" y="5398193"/>
                  <a:pt x="2168647" y="5424510"/>
                  <a:pt x="1800521" y="5416094"/>
                </a:cubicBezTo>
                <a:cubicBezTo>
                  <a:pt x="1432395" y="5407678"/>
                  <a:pt x="1261364" y="5454497"/>
                  <a:pt x="902700" y="5416094"/>
                </a:cubicBezTo>
                <a:cubicBezTo>
                  <a:pt x="519468" y="5419760"/>
                  <a:pt x="63003" y="5077223"/>
                  <a:pt x="0" y="4513394"/>
                </a:cubicBezTo>
                <a:cubicBezTo>
                  <a:pt x="-20265" y="4243495"/>
                  <a:pt x="27650" y="4053844"/>
                  <a:pt x="0" y="3911612"/>
                </a:cubicBezTo>
                <a:cubicBezTo>
                  <a:pt x="-27650" y="3769380"/>
                  <a:pt x="24988" y="3469350"/>
                  <a:pt x="0" y="3309829"/>
                </a:cubicBezTo>
                <a:cubicBezTo>
                  <a:pt x="-24988" y="3150308"/>
                  <a:pt x="-16973" y="2933511"/>
                  <a:pt x="0" y="2780261"/>
                </a:cubicBezTo>
                <a:cubicBezTo>
                  <a:pt x="16973" y="2627011"/>
                  <a:pt x="-11552" y="2315258"/>
                  <a:pt x="0" y="2106265"/>
                </a:cubicBezTo>
                <a:cubicBezTo>
                  <a:pt x="11552" y="1897272"/>
                  <a:pt x="-9167" y="1726905"/>
                  <a:pt x="0" y="1504482"/>
                </a:cubicBezTo>
                <a:cubicBezTo>
                  <a:pt x="9167" y="1282059"/>
                  <a:pt x="10972" y="1160784"/>
                  <a:pt x="0" y="902700"/>
                </a:cubicBezTo>
                <a:close/>
              </a:path>
            </a:pathLst>
          </a:custGeom>
          <a:noFill/>
          <a:ln w="60325" cap="rnd">
            <a:solidFill>
              <a:schemeClr val="tx1"/>
            </a:solidFill>
            <a:round/>
            <a:extLst>
              <a:ext uri="{C807C97D-BFC1-408E-A445-0C87EB9F89A2}">
                <ask:lineSketchStyleProps xmlns:ask="http://schemas.microsoft.com/office/drawing/2018/sketchyshapes" sd="1219033472">
                  <a:prstGeom prst="round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9725234"/>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CC7421E-0E0D-FBED-0AEA-42262103BB36}"/>
            </a:ext>
          </a:extLst>
        </p:cNvPr>
        <p:cNvGrpSpPr/>
        <p:nvPr/>
      </p:nvGrpSpPr>
      <p:grpSpPr>
        <a:xfrm>
          <a:off x="0" y="0"/>
          <a:ext cx="0" cy="0"/>
          <a:chOff x="0" y="0"/>
          <a:chExt cx="0" cy="0"/>
        </a:xfrm>
      </p:grpSpPr>
      <p:pic>
        <p:nvPicPr>
          <p:cNvPr id="1026" name="Picture 2" descr="7月15日（月）全国高等学校野球選手権大会 西東京大会 3回戦 ｜ 東京都立拝島高等学校 | 東京都立学校">
            <a:extLst>
              <a:ext uri="{FF2B5EF4-FFF2-40B4-BE49-F238E27FC236}">
                <a16:creationId xmlns:a16="http://schemas.microsoft.com/office/drawing/2014/main" id="{A1D31848-3284-8EEE-58E2-D9B255CEDF8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t="15403" b="10"/>
          <a:stretch>
            <a:fillRect/>
          </a:stretch>
        </p:blipFill>
        <p:spPr bwMode="auto">
          <a:xfrm>
            <a:off x="-1" y="10"/>
            <a:ext cx="12191999" cy="6857990"/>
          </a:xfrm>
          <a:prstGeom prst="rect">
            <a:avLst/>
          </a:prstGeom>
          <a:noFill/>
          <a:extLst>
            <a:ext uri="{909E8E84-426E-40DD-AFC4-6F175D3DCCD1}">
              <a14:hiddenFill xmlns:a14="http://schemas.microsoft.com/office/drawing/2010/main">
                <a:solidFill>
                  <a:srgbClr val="FFFFFF"/>
                </a:solidFill>
              </a14:hiddenFill>
            </a:ext>
          </a:extLst>
        </p:spPr>
      </p:pic>
      <p:sp>
        <p:nvSpPr>
          <p:cNvPr id="1031" name="Rectangle 1030">
            <a:extLst>
              <a:ext uri="{FF2B5EF4-FFF2-40B4-BE49-F238E27FC236}">
                <a16:creationId xmlns:a16="http://schemas.microsoft.com/office/drawing/2014/main" id="{007891EC-4501-44ED-A8C8-B11B6DB767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7602"/>
            <a:ext cx="12191999" cy="3162146"/>
          </a:xfrm>
          <a:prstGeom prst="rect">
            <a:avLst/>
          </a:prstGeom>
          <a:gradFill flip="none" rotWithShape="1">
            <a:gsLst>
              <a:gs pos="0">
                <a:schemeClr val="tx1">
                  <a:alpha val="0"/>
                </a:schemeClr>
              </a:gs>
              <a:gs pos="50000">
                <a:schemeClr val="tx1">
                  <a:alpha val="35000"/>
                </a:schemeClr>
              </a:gs>
              <a:gs pos="100000">
                <a:schemeClr val="tx1">
                  <a:alpha val="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タイトル 1">
            <a:extLst>
              <a:ext uri="{FF2B5EF4-FFF2-40B4-BE49-F238E27FC236}">
                <a16:creationId xmlns:a16="http://schemas.microsoft.com/office/drawing/2014/main" id="{1B6550C0-A3B6-ACAD-7D6D-B66BFB196A24}"/>
              </a:ext>
            </a:extLst>
          </p:cNvPr>
          <p:cNvSpPr>
            <a:spLocks noGrp="1"/>
          </p:cNvSpPr>
          <p:nvPr>
            <p:ph type="ctrTitle"/>
          </p:nvPr>
        </p:nvSpPr>
        <p:spPr>
          <a:xfrm>
            <a:off x="743950" y="52535"/>
            <a:ext cx="10905059" cy="2155067"/>
          </a:xfrm>
          <a:effectLst>
            <a:outerShdw blurRad="50800" dist="38100" dir="2700000" algn="tl" rotWithShape="0">
              <a:prstClr val="black">
                <a:alpha val="40000"/>
              </a:prstClr>
            </a:outerShdw>
          </a:effectLst>
        </p:spPr>
        <p:txBody>
          <a:bodyPr>
            <a:normAutofit/>
          </a:bodyPr>
          <a:lstStyle/>
          <a:p>
            <a:pPr algn="ctr"/>
            <a:r>
              <a:rPr kumimoji="1" lang="ja-JP" altLang="en-US" sz="5400" dirty="0">
                <a:solidFill>
                  <a:schemeClr val="bg1"/>
                </a:solidFill>
                <a:latin typeface="HG丸ｺﾞｼｯｸM-PRO" panose="020F0600000000000000" pitchFamily="50" charset="-128"/>
                <a:ea typeface="HG丸ｺﾞｼｯｸM-PRO" panose="020F0600000000000000" pitchFamily="50" charset="-128"/>
              </a:rPr>
              <a:t>東京都立拝島高等学校硬式野球部</a:t>
            </a:r>
            <a:br>
              <a:rPr kumimoji="1" lang="en-US" altLang="ja-JP" sz="5400" dirty="0">
                <a:solidFill>
                  <a:schemeClr val="bg1"/>
                </a:solidFill>
                <a:latin typeface="HG丸ｺﾞｼｯｸM-PRO" panose="020F0600000000000000" pitchFamily="50" charset="-128"/>
                <a:ea typeface="HG丸ｺﾞｼｯｸM-PRO" panose="020F0600000000000000" pitchFamily="50" charset="-128"/>
              </a:rPr>
            </a:br>
            <a:r>
              <a:rPr kumimoji="1" lang="ja-JP" altLang="en-US" sz="5400" dirty="0">
                <a:solidFill>
                  <a:schemeClr val="bg1"/>
                </a:solidFill>
                <a:latin typeface="HG丸ｺﾞｼｯｸM-PRO" panose="020F0600000000000000" pitchFamily="50" charset="-128"/>
                <a:ea typeface="HG丸ｺﾞｼｯｸM-PRO" panose="020F0600000000000000" pitchFamily="50" charset="-128"/>
              </a:rPr>
              <a:t>魅力</a:t>
            </a:r>
          </a:p>
        </p:txBody>
      </p:sp>
      <p:cxnSp>
        <p:nvCxnSpPr>
          <p:cNvPr id="1033" name="Straight Connector 1032">
            <a:extLst>
              <a:ext uri="{FF2B5EF4-FFF2-40B4-BE49-F238E27FC236}">
                <a16:creationId xmlns:a16="http://schemas.microsoft.com/office/drawing/2014/main" id="{34E5597F-CE67-4085-9548-E6A8036DA3B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393881" y="4035362"/>
            <a:ext cx="5404237" cy="0"/>
          </a:xfrm>
          <a:prstGeom prst="line">
            <a:avLst/>
          </a:prstGeom>
          <a:ln>
            <a:solidFill>
              <a:schemeClr val="bg1"/>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4" name="テキスト ボックス 3">
            <a:extLst>
              <a:ext uri="{FF2B5EF4-FFF2-40B4-BE49-F238E27FC236}">
                <a16:creationId xmlns:a16="http://schemas.microsoft.com/office/drawing/2014/main" id="{0FBD6641-A192-0E34-6B9E-E350374DDE91}"/>
              </a:ext>
            </a:extLst>
          </p:cNvPr>
          <p:cNvSpPr txBox="1"/>
          <p:nvPr/>
        </p:nvSpPr>
        <p:spPr>
          <a:xfrm>
            <a:off x="140678" y="2733152"/>
            <a:ext cx="11826910" cy="3785652"/>
          </a:xfrm>
          <a:prstGeom prst="rect">
            <a:avLst/>
          </a:prstGeom>
          <a:noFill/>
        </p:spPr>
        <p:txBody>
          <a:bodyPr wrap="square" rtlCol="0">
            <a:spAutoFit/>
          </a:bodyPr>
          <a:lstStyle/>
          <a:p>
            <a:r>
              <a:rPr kumimoji="1" lang="ja-JP" altLang="en-US" sz="4000" dirty="0">
                <a:solidFill>
                  <a:schemeClr val="bg1"/>
                </a:solidFill>
                <a:latin typeface="HG丸ｺﾞｼｯｸM-PRO" panose="020F0600000000000000" pitchFamily="50" charset="-128"/>
                <a:ea typeface="HG丸ｺﾞｼｯｸM-PRO" panose="020F0600000000000000" pitchFamily="50" charset="-128"/>
              </a:rPr>
              <a:t>①指導スタッフの充実</a:t>
            </a:r>
            <a:endParaRPr kumimoji="1" lang="en-US" altLang="ja-JP" sz="4000" dirty="0">
              <a:solidFill>
                <a:schemeClr val="bg1"/>
              </a:solidFill>
              <a:latin typeface="HG丸ｺﾞｼｯｸM-PRO" panose="020F0600000000000000" pitchFamily="50" charset="-128"/>
              <a:ea typeface="HG丸ｺﾞｼｯｸM-PRO" panose="020F0600000000000000" pitchFamily="50" charset="-128"/>
            </a:endParaRPr>
          </a:p>
          <a:p>
            <a:r>
              <a:rPr lang="ja-JP" altLang="en-US" sz="4000" dirty="0">
                <a:solidFill>
                  <a:schemeClr val="bg1"/>
                </a:solidFill>
                <a:latin typeface="HG丸ｺﾞｼｯｸM-PRO" panose="020F0600000000000000" pitchFamily="50" charset="-128"/>
                <a:ea typeface="HG丸ｺﾞｼｯｸM-PRO" panose="020F0600000000000000" pitchFamily="50" charset="-128"/>
              </a:rPr>
              <a:t>②部員の人数が多い</a:t>
            </a:r>
            <a:endParaRPr lang="en-US" altLang="ja-JP" sz="4000" dirty="0">
              <a:solidFill>
                <a:schemeClr val="bg1"/>
              </a:solidFill>
              <a:latin typeface="HG丸ｺﾞｼｯｸM-PRO" panose="020F0600000000000000" pitchFamily="50" charset="-128"/>
              <a:ea typeface="HG丸ｺﾞｼｯｸM-PRO" panose="020F0600000000000000" pitchFamily="50" charset="-128"/>
            </a:endParaRPr>
          </a:p>
          <a:p>
            <a:r>
              <a:rPr lang="ja-JP" altLang="en-US" sz="4000" dirty="0">
                <a:solidFill>
                  <a:schemeClr val="bg1"/>
                </a:solidFill>
                <a:latin typeface="HG丸ｺﾞｼｯｸM-PRO" panose="020F0600000000000000" pitchFamily="50" charset="-128"/>
                <a:ea typeface="HG丸ｺﾞｼｯｸM-PRO" panose="020F0600000000000000" pitchFamily="50" charset="-128"/>
              </a:rPr>
              <a:t>③頭髪の強制を廃止</a:t>
            </a:r>
            <a:endParaRPr lang="en-US" altLang="ja-JP" sz="4000" dirty="0">
              <a:solidFill>
                <a:schemeClr val="bg1"/>
              </a:solidFill>
              <a:latin typeface="HG丸ｺﾞｼｯｸM-PRO" panose="020F0600000000000000" pitchFamily="50" charset="-128"/>
              <a:ea typeface="HG丸ｺﾞｼｯｸM-PRO" panose="020F0600000000000000" pitchFamily="50" charset="-128"/>
            </a:endParaRPr>
          </a:p>
          <a:p>
            <a:r>
              <a:rPr lang="ja-JP" altLang="en-US" sz="4000" dirty="0">
                <a:solidFill>
                  <a:schemeClr val="bg1"/>
                </a:solidFill>
                <a:latin typeface="HG丸ｺﾞｼｯｸM-PRO" panose="020F0600000000000000" pitchFamily="50" charset="-128"/>
                <a:ea typeface="HG丸ｺﾞｼｯｸM-PRO" panose="020F0600000000000000" pitchFamily="50" charset="-128"/>
              </a:rPr>
              <a:t>④施設・設備の充実</a:t>
            </a:r>
            <a:endParaRPr lang="en-US" altLang="ja-JP" sz="4000" dirty="0">
              <a:solidFill>
                <a:schemeClr val="bg1"/>
              </a:solidFill>
              <a:latin typeface="HG丸ｺﾞｼｯｸM-PRO" panose="020F0600000000000000" pitchFamily="50" charset="-128"/>
              <a:ea typeface="HG丸ｺﾞｼｯｸM-PRO" panose="020F0600000000000000" pitchFamily="50" charset="-128"/>
            </a:endParaRPr>
          </a:p>
          <a:p>
            <a:r>
              <a:rPr lang="ja-JP" altLang="en-US" sz="4000" dirty="0">
                <a:solidFill>
                  <a:schemeClr val="bg1"/>
                </a:solidFill>
                <a:latin typeface="HG丸ｺﾞｼｯｸM-PRO" panose="020F0600000000000000" pitchFamily="50" charset="-128"/>
                <a:ea typeface="HG丸ｺﾞｼｯｸM-PRO" panose="020F0600000000000000" pitchFamily="50" charset="-128"/>
              </a:rPr>
              <a:t>⑤</a:t>
            </a:r>
            <a:r>
              <a:rPr kumimoji="1" lang="ja-JP" altLang="en-US" sz="4000" dirty="0">
                <a:solidFill>
                  <a:schemeClr val="bg1"/>
                </a:solidFill>
                <a:latin typeface="HG丸ｺﾞｼｯｸM-PRO" panose="020F0600000000000000" pitchFamily="50" charset="-128"/>
                <a:ea typeface="HG丸ｺﾞｼｯｸM-PRO" panose="020F0600000000000000" pitchFamily="50" charset="-128"/>
              </a:rPr>
              <a:t>進路重点支援校</a:t>
            </a:r>
            <a:endParaRPr kumimoji="1" lang="en-US" altLang="ja-JP" sz="4000" dirty="0">
              <a:solidFill>
                <a:schemeClr val="bg1"/>
              </a:solidFill>
              <a:latin typeface="HG丸ｺﾞｼｯｸM-PRO" panose="020F0600000000000000" pitchFamily="50" charset="-128"/>
              <a:ea typeface="HG丸ｺﾞｼｯｸM-PRO" panose="020F0600000000000000" pitchFamily="50" charset="-128"/>
            </a:endParaRPr>
          </a:p>
          <a:p>
            <a:r>
              <a:rPr lang="ja-JP" altLang="en-US" sz="4000" dirty="0">
                <a:solidFill>
                  <a:schemeClr val="bg1"/>
                </a:solidFill>
                <a:latin typeface="HG丸ｺﾞｼｯｸM-PRO" panose="020F0600000000000000" pitchFamily="50" charset="-128"/>
                <a:ea typeface="HG丸ｺﾞｼｯｸM-PRO" panose="020F0600000000000000" pitchFamily="50" charset="-128"/>
              </a:rPr>
              <a:t>⑥</a:t>
            </a:r>
            <a:r>
              <a:rPr lang="en-US" altLang="ja-JP" sz="4000" dirty="0">
                <a:solidFill>
                  <a:schemeClr val="bg1"/>
                </a:solidFill>
                <a:latin typeface="HG丸ｺﾞｼｯｸM-PRO" panose="020F0600000000000000" pitchFamily="50" charset="-128"/>
                <a:ea typeface="HG丸ｺﾞｼｯｸM-PRO" panose="020F0600000000000000" pitchFamily="50" charset="-128"/>
              </a:rPr>
              <a:t>SNS</a:t>
            </a:r>
            <a:r>
              <a:rPr lang="ja-JP" altLang="en-US" sz="4000" dirty="0">
                <a:solidFill>
                  <a:schemeClr val="bg1"/>
                </a:solidFill>
                <a:latin typeface="HG丸ｺﾞｼｯｸM-PRO" panose="020F0600000000000000" pitchFamily="50" charset="-128"/>
                <a:ea typeface="HG丸ｺﾞｼｯｸM-PRO" panose="020F0600000000000000" pitchFamily="50" charset="-128"/>
              </a:rPr>
              <a:t>で情報を発信</a:t>
            </a:r>
            <a:endParaRPr kumimoji="1" lang="en-US" altLang="ja-JP" sz="4000" dirty="0">
              <a:solidFill>
                <a:schemeClr val="bg1"/>
              </a:solidFill>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1912388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6D47806-D597-E60F-4529-B58008FF0A5D}"/>
              </a:ext>
            </a:extLst>
          </p:cNvPr>
          <p:cNvSpPr>
            <a:spLocks noGrp="1"/>
          </p:cNvSpPr>
          <p:nvPr>
            <p:ph type="title"/>
          </p:nvPr>
        </p:nvSpPr>
        <p:spPr>
          <a:xfrm>
            <a:off x="838200" y="119318"/>
            <a:ext cx="10515600" cy="1325563"/>
          </a:xfrm>
        </p:spPr>
        <p:txBody>
          <a:bodyPr/>
          <a:lstStyle/>
          <a:p>
            <a:r>
              <a:rPr kumimoji="1" lang="ja-JP" altLang="en-US" dirty="0">
                <a:latin typeface="HG丸ｺﾞｼｯｸM-PRO" panose="020F0600000000000000" pitchFamily="50" charset="-128"/>
                <a:ea typeface="HG丸ｺﾞｼｯｸM-PRO" panose="020F0600000000000000" pitchFamily="50" charset="-128"/>
              </a:rPr>
              <a:t>①指導スタッフの充実</a:t>
            </a:r>
          </a:p>
        </p:txBody>
      </p:sp>
      <p:sp>
        <p:nvSpPr>
          <p:cNvPr id="5" name="テキスト ボックス 4">
            <a:extLst>
              <a:ext uri="{FF2B5EF4-FFF2-40B4-BE49-F238E27FC236}">
                <a16:creationId xmlns:a16="http://schemas.microsoft.com/office/drawing/2014/main" id="{6D997457-3021-1EC7-A12F-D57F8C73242A}"/>
              </a:ext>
            </a:extLst>
          </p:cNvPr>
          <p:cNvSpPr txBox="1"/>
          <p:nvPr/>
        </p:nvSpPr>
        <p:spPr>
          <a:xfrm>
            <a:off x="838200" y="1602657"/>
            <a:ext cx="10609006" cy="4678204"/>
          </a:xfrm>
          <a:prstGeom prst="rect">
            <a:avLst/>
          </a:prstGeom>
          <a:noFill/>
        </p:spPr>
        <p:txBody>
          <a:bodyPr wrap="square" rtlCol="0">
            <a:spAutoFit/>
          </a:bodyPr>
          <a:lstStyle/>
          <a:p>
            <a:r>
              <a:rPr kumimoji="1" lang="ja-JP" altLang="en-US" b="1" u="heavy" dirty="0">
                <a:latin typeface="HG丸ｺﾞｼｯｸM-PRO" panose="020F0600000000000000" pitchFamily="50" charset="-128"/>
                <a:ea typeface="HG丸ｺﾞｼｯｸM-PRO" panose="020F0600000000000000" pitchFamily="50" charset="-128"/>
              </a:rPr>
              <a:t>野々垣　正史</a:t>
            </a:r>
            <a:r>
              <a:rPr lang="en-US" altLang="ja-JP" b="1" u="heavy" dirty="0">
                <a:latin typeface="HG丸ｺﾞｼｯｸM-PRO" panose="020F0600000000000000" pitchFamily="50" charset="-128"/>
                <a:ea typeface="HG丸ｺﾞｼｯｸM-PRO" panose="020F0600000000000000" pitchFamily="50" charset="-128"/>
              </a:rPr>
              <a:t>【</a:t>
            </a:r>
            <a:r>
              <a:rPr lang="ja-JP" altLang="en-US" b="1" u="heavy" dirty="0">
                <a:latin typeface="HG丸ｺﾞｼｯｸM-PRO" panose="020F0600000000000000" pitchFamily="50" charset="-128"/>
                <a:ea typeface="HG丸ｺﾞｼｯｸM-PRO" panose="020F0600000000000000" pitchFamily="50" charset="-128"/>
              </a:rPr>
              <a:t>監督</a:t>
            </a:r>
            <a:r>
              <a:rPr lang="en-US" altLang="ja-JP" b="1" u="heavy" dirty="0">
                <a:latin typeface="HG丸ｺﾞｼｯｸM-PRO" panose="020F0600000000000000" pitchFamily="50" charset="-128"/>
                <a:ea typeface="HG丸ｺﾞｼｯｸM-PRO" panose="020F0600000000000000" pitchFamily="50" charset="-128"/>
              </a:rPr>
              <a:t>】</a:t>
            </a:r>
            <a:r>
              <a:rPr lang="ja-JP" altLang="en-US" b="1" u="heavy" dirty="0">
                <a:latin typeface="HG丸ｺﾞｼｯｸM-PRO" panose="020F0600000000000000" pitchFamily="50" charset="-128"/>
                <a:ea typeface="HG丸ｺﾞｼｯｸM-PRO" panose="020F0600000000000000" pitchFamily="50" charset="-128"/>
              </a:rPr>
              <a:t>（保健体育科）　</a:t>
            </a:r>
            <a:endParaRPr lang="en-US" altLang="ja-JP" b="1" u="heavy" dirty="0">
              <a:latin typeface="HG丸ｺﾞｼｯｸM-PRO" panose="020F0600000000000000" pitchFamily="50" charset="-128"/>
              <a:ea typeface="HG丸ｺﾞｼｯｸM-PRO" panose="020F0600000000000000" pitchFamily="50" charset="-128"/>
            </a:endParaRPr>
          </a:p>
          <a:p>
            <a:r>
              <a:rPr lang="ja-JP" altLang="en-US" dirty="0">
                <a:latin typeface="HG丸ｺﾞｼｯｸM-PRO" panose="020F0600000000000000" pitchFamily="50" charset="-128"/>
                <a:ea typeface="HG丸ｺﾞｼｯｸM-PRO" panose="020F0600000000000000" pitchFamily="50" charset="-128"/>
              </a:rPr>
              <a:t>　</a:t>
            </a:r>
            <a:r>
              <a:rPr kumimoji="1" lang="ja-JP" altLang="en-US" dirty="0">
                <a:latin typeface="HG丸ｺﾞｼｯｸM-PRO" panose="020F0600000000000000" pitchFamily="50" charset="-128"/>
                <a:ea typeface="HG丸ｺﾞｼｯｸM-PRO" panose="020F0600000000000000" pitchFamily="50" charset="-128"/>
              </a:rPr>
              <a:t>指導歴</a:t>
            </a:r>
            <a:endParaRPr kumimoji="1" lang="en-US" altLang="ja-JP" dirty="0">
              <a:latin typeface="HG丸ｺﾞｼｯｸM-PRO" panose="020F0600000000000000" pitchFamily="50" charset="-128"/>
              <a:ea typeface="HG丸ｺﾞｼｯｸM-PRO" panose="020F0600000000000000" pitchFamily="50" charset="-128"/>
            </a:endParaRPr>
          </a:p>
          <a:p>
            <a:r>
              <a:rPr kumimoji="1" lang="ja-JP" altLang="en-US" dirty="0">
                <a:latin typeface="HG丸ｺﾞｼｯｸM-PRO" panose="020F0600000000000000" pitchFamily="50" charset="-128"/>
                <a:ea typeface="HG丸ｺﾞｼｯｸM-PRO" panose="020F0600000000000000" pitchFamily="50" charset="-128"/>
              </a:rPr>
              <a:t>　城北高校（定時制）</a:t>
            </a:r>
            <a:r>
              <a:rPr kumimoji="1" lang="en-US" altLang="ja-JP" dirty="0">
                <a:latin typeface="HG丸ｺﾞｼｯｸM-PRO" panose="020F0600000000000000" pitchFamily="50" charset="-128"/>
                <a:ea typeface="HG丸ｺﾞｼｯｸM-PRO" panose="020F0600000000000000" pitchFamily="50" charset="-128"/>
              </a:rPr>
              <a:t>《</a:t>
            </a:r>
            <a:r>
              <a:rPr kumimoji="1" lang="ja-JP" altLang="en-US" dirty="0">
                <a:latin typeface="HG丸ｺﾞｼｯｸM-PRO" panose="020F0600000000000000" pitchFamily="50" charset="-128"/>
                <a:ea typeface="HG丸ｺﾞｼｯｸM-PRO" panose="020F0600000000000000" pitchFamily="50" charset="-128"/>
              </a:rPr>
              <a:t>監督</a:t>
            </a:r>
            <a:r>
              <a:rPr kumimoji="1" lang="en-US" altLang="ja-JP" dirty="0">
                <a:latin typeface="HG丸ｺﾞｼｯｸM-PRO" panose="020F0600000000000000" pitchFamily="50" charset="-128"/>
                <a:ea typeface="HG丸ｺﾞｼｯｸM-PRO" panose="020F0600000000000000" pitchFamily="50" charset="-128"/>
              </a:rPr>
              <a:t>》</a:t>
            </a:r>
            <a:r>
              <a:rPr kumimoji="1" lang="ja-JP" altLang="en-US" dirty="0">
                <a:latin typeface="HG丸ｺﾞｼｯｸM-PRO" panose="020F0600000000000000" pitchFamily="50" charset="-128"/>
                <a:ea typeface="HG丸ｺﾞｼｯｸM-PRO" panose="020F0600000000000000" pitchFamily="50" charset="-128"/>
              </a:rPr>
              <a:t>→　</a:t>
            </a:r>
            <a:r>
              <a:rPr lang="ja-JP" altLang="en-US" dirty="0">
                <a:latin typeface="HG丸ｺﾞｼｯｸM-PRO" panose="020F0600000000000000" pitchFamily="50" charset="-128"/>
                <a:ea typeface="HG丸ｺﾞｼｯｸM-PRO" panose="020F0600000000000000" pitchFamily="50" charset="-128"/>
              </a:rPr>
              <a:t>池袋商業高校</a:t>
            </a:r>
            <a:r>
              <a:rPr lang="en-US" altLang="ja-JP" dirty="0">
                <a:latin typeface="HG丸ｺﾞｼｯｸM-PRO" panose="020F0600000000000000" pitchFamily="50" charset="-128"/>
                <a:ea typeface="HG丸ｺﾞｼｯｸM-PRO" panose="020F0600000000000000" pitchFamily="50" charset="-128"/>
              </a:rPr>
              <a:t>《</a:t>
            </a:r>
            <a:r>
              <a:rPr lang="ja-JP" altLang="en-US" dirty="0">
                <a:latin typeface="HG丸ｺﾞｼｯｸM-PRO" panose="020F0600000000000000" pitchFamily="50" charset="-128"/>
                <a:ea typeface="HG丸ｺﾞｼｯｸM-PRO" panose="020F0600000000000000" pitchFamily="50" charset="-128"/>
              </a:rPr>
              <a:t>監督</a:t>
            </a:r>
            <a:r>
              <a:rPr lang="en-US" altLang="ja-JP" dirty="0">
                <a:latin typeface="HG丸ｺﾞｼｯｸM-PRO" panose="020F0600000000000000" pitchFamily="50" charset="-128"/>
                <a:ea typeface="HG丸ｺﾞｼｯｸM-PRO" panose="020F0600000000000000" pitchFamily="50" charset="-128"/>
              </a:rPr>
              <a:t>》</a:t>
            </a:r>
            <a:r>
              <a:rPr lang="ja-JP" altLang="en-US" dirty="0">
                <a:latin typeface="HG丸ｺﾞｼｯｸM-PRO" panose="020F0600000000000000" pitchFamily="50" charset="-128"/>
                <a:ea typeface="HG丸ｺﾞｼｯｸM-PRO" panose="020F0600000000000000" pitchFamily="50" charset="-128"/>
              </a:rPr>
              <a:t>→　</a:t>
            </a:r>
            <a:r>
              <a:rPr kumimoji="1" lang="ja-JP" altLang="en-US" dirty="0">
                <a:latin typeface="HG丸ｺﾞｼｯｸM-PRO" panose="020F0600000000000000" pitchFamily="50" charset="-128"/>
                <a:ea typeface="HG丸ｺﾞｼｯｸM-PRO" panose="020F0600000000000000" pitchFamily="50" charset="-128"/>
              </a:rPr>
              <a:t>三鷹高校</a:t>
            </a:r>
            <a:r>
              <a:rPr kumimoji="1" lang="en-US" altLang="ja-JP" dirty="0">
                <a:latin typeface="HG丸ｺﾞｼｯｸM-PRO" panose="020F0600000000000000" pitchFamily="50" charset="-128"/>
                <a:ea typeface="HG丸ｺﾞｼｯｸM-PRO" panose="020F0600000000000000" pitchFamily="50" charset="-128"/>
              </a:rPr>
              <a:t>《</a:t>
            </a:r>
            <a:r>
              <a:rPr kumimoji="1" lang="ja-JP" altLang="en-US" dirty="0">
                <a:latin typeface="HG丸ｺﾞｼｯｸM-PRO" panose="020F0600000000000000" pitchFamily="50" charset="-128"/>
                <a:ea typeface="HG丸ｺﾞｼｯｸM-PRO" panose="020F0600000000000000" pitchFamily="50" charset="-128"/>
              </a:rPr>
              <a:t>監督</a:t>
            </a:r>
            <a:r>
              <a:rPr kumimoji="1" lang="en-US" altLang="ja-JP" dirty="0">
                <a:latin typeface="HG丸ｺﾞｼｯｸM-PRO" panose="020F0600000000000000" pitchFamily="50" charset="-128"/>
                <a:ea typeface="HG丸ｺﾞｼｯｸM-PRO" panose="020F0600000000000000" pitchFamily="50" charset="-128"/>
              </a:rPr>
              <a:t>》</a:t>
            </a:r>
            <a:endParaRPr lang="en-US" altLang="ja-JP" dirty="0">
              <a:latin typeface="HG丸ｺﾞｼｯｸM-PRO" panose="020F0600000000000000" pitchFamily="50" charset="-128"/>
              <a:ea typeface="HG丸ｺﾞｼｯｸM-PRO" panose="020F0600000000000000" pitchFamily="50" charset="-128"/>
            </a:endParaRPr>
          </a:p>
          <a:p>
            <a:r>
              <a:rPr kumimoji="1" lang="ja-JP" altLang="en-US" dirty="0">
                <a:latin typeface="HG丸ｺﾞｼｯｸM-PRO" panose="020F0600000000000000" pitchFamily="50" charset="-128"/>
                <a:ea typeface="HG丸ｺﾞｼｯｸM-PRO" panose="020F0600000000000000" pitchFamily="50" charset="-128"/>
              </a:rPr>
              <a:t>　杉並高校</a:t>
            </a:r>
            <a:r>
              <a:rPr kumimoji="1" lang="en-US" altLang="ja-JP" dirty="0">
                <a:latin typeface="HG丸ｺﾞｼｯｸM-PRO" panose="020F0600000000000000" pitchFamily="50" charset="-128"/>
                <a:ea typeface="HG丸ｺﾞｼｯｸM-PRO" panose="020F0600000000000000" pitchFamily="50" charset="-128"/>
              </a:rPr>
              <a:t>《</a:t>
            </a:r>
            <a:r>
              <a:rPr kumimoji="1" lang="ja-JP" altLang="en-US" dirty="0">
                <a:latin typeface="HG丸ｺﾞｼｯｸM-PRO" panose="020F0600000000000000" pitchFamily="50" charset="-128"/>
                <a:ea typeface="HG丸ｺﾞｼｯｸM-PRO" panose="020F0600000000000000" pitchFamily="50" charset="-128"/>
              </a:rPr>
              <a:t>監督</a:t>
            </a:r>
            <a:r>
              <a:rPr kumimoji="1" lang="en-US" altLang="ja-JP" dirty="0">
                <a:latin typeface="HG丸ｺﾞｼｯｸM-PRO" panose="020F0600000000000000" pitchFamily="50" charset="-128"/>
                <a:ea typeface="HG丸ｺﾞｼｯｸM-PRO" panose="020F0600000000000000" pitchFamily="50" charset="-128"/>
              </a:rPr>
              <a:t>》</a:t>
            </a:r>
            <a:r>
              <a:rPr kumimoji="1" lang="ja-JP" altLang="en-US" dirty="0">
                <a:latin typeface="HG丸ｺﾞｼｯｸM-PRO" panose="020F0600000000000000" pitchFamily="50" charset="-128"/>
                <a:ea typeface="HG丸ｺﾞｼｯｸM-PRO" panose="020F0600000000000000" pitchFamily="50" charset="-128"/>
              </a:rPr>
              <a:t>→</a:t>
            </a:r>
            <a:r>
              <a:rPr lang="ja-JP" altLang="en-US" dirty="0">
                <a:latin typeface="HG丸ｺﾞｼｯｸM-PRO" panose="020F0600000000000000" pitchFamily="50" charset="-128"/>
                <a:ea typeface="HG丸ｺﾞｼｯｸM-PRO" panose="020F0600000000000000" pitchFamily="50" charset="-128"/>
              </a:rPr>
              <a:t>　光ヶ丘高校</a:t>
            </a:r>
            <a:r>
              <a:rPr lang="en-US" altLang="ja-JP" dirty="0">
                <a:latin typeface="HG丸ｺﾞｼｯｸM-PRO" panose="020F0600000000000000" pitchFamily="50" charset="-128"/>
                <a:ea typeface="HG丸ｺﾞｼｯｸM-PRO" panose="020F0600000000000000" pitchFamily="50" charset="-128"/>
              </a:rPr>
              <a:t>《</a:t>
            </a:r>
            <a:r>
              <a:rPr lang="ja-JP" altLang="en-US" dirty="0">
                <a:latin typeface="HG丸ｺﾞｼｯｸM-PRO" panose="020F0600000000000000" pitchFamily="50" charset="-128"/>
                <a:ea typeface="HG丸ｺﾞｼｯｸM-PRO" panose="020F0600000000000000" pitchFamily="50" charset="-128"/>
              </a:rPr>
              <a:t>監督</a:t>
            </a:r>
            <a:r>
              <a:rPr lang="en-US" altLang="ja-JP" dirty="0">
                <a:latin typeface="HG丸ｺﾞｼｯｸM-PRO" panose="020F0600000000000000" pitchFamily="50" charset="-128"/>
                <a:ea typeface="HG丸ｺﾞｼｯｸM-PRO" panose="020F0600000000000000" pitchFamily="50" charset="-128"/>
              </a:rPr>
              <a:t>》</a:t>
            </a:r>
            <a:r>
              <a:rPr lang="ja-JP" altLang="en-US" dirty="0">
                <a:latin typeface="HG丸ｺﾞｼｯｸM-PRO" panose="020F0600000000000000" pitchFamily="50" charset="-128"/>
                <a:ea typeface="HG丸ｺﾞｼｯｸM-PRO" panose="020F0600000000000000" pitchFamily="50" charset="-128"/>
              </a:rPr>
              <a:t>→　拝島高校</a:t>
            </a:r>
            <a:r>
              <a:rPr lang="en-US" altLang="ja-JP" dirty="0">
                <a:latin typeface="HG丸ｺﾞｼｯｸM-PRO" panose="020F0600000000000000" pitchFamily="50" charset="-128"/>
                <a:ea typeface="HG丸ｺﾞｼｯｸM-PRO" panose="020F0600000000000000" pitchFamily="50" charset="-128"/>
              </a:rPr>
              <a:t>《</a:t>
            </a:r>
            <a:r>
              <a:rPr lang="ja-JP" altLang="en-US" dirty="0">
                <a:latin typeface="HG丸ｺﾞｼｯｸM-PRO" panose="020F0600000000000000" pitchFamily="50" charset="-128"/>
                <a:ea typeface="HG丸ｺﾞｼｯｸM-PRO" panose="020F0600000000000000" pitchFamily="50" charset="-128"/>
              </a:rPr>
              <a:t>監督</a:t>
            </a:r>
            <a:r>
              <a:rPr lang="en-US" altLang="ja-JP" dirty="0">
                <a:latin typeface="HG丸ｺﾞｼｯｸM-PRO" panose="020F0600000000000000" pitchFamily="50" charset="-128"/>
                <a:ea typeface="HG丸ｺﾞｼｯｸM-PRO" panose="020F0600000000000000" pitchFamily="50" charset="-128"/>
              </a:rPr>
              <a:t>》</a:t>
            </a:r>
          </a:p>
          <a:p>
            <a:endParaRPr kumimoji="1" lang="en-US" altLang="ja-JP" dirty="0">
              <a:latin typeface="HG丸ｺﾞｼｯｸM-PRO" panose="020F0600000000000000" pitchFamily="50" charset="-128"/>
              <a:ea typeface="HG丸ｺﾞｼｯｸM-PRO" panose="020F0600000000000000" pitchFamily="50" charset="-128"/>
            </a:endParaRPr>
          </a:p>
          <a:p>
            <a:r>
              <a:rPr lang="ja-JP" altLang="en-US" b="1" u="heavy" dirty="0">
                <a:latin typeface="HG丸ｺﾞｼｯｸM-PRO" panose="020F0600000000000000" pitchFamily="50" charset="-128"/>
                <a:ea typeface="HG丸ｺﾞｼｯｸM-PRO" panose="020F0600000000000000" pitchFamily="50" charset="-128"/>
              </a:rPr>
              <a:t>野口　哲男</a:t>
            </a:r>
            <a:r>
              <a:rPr lang="en-US" altLang="ja-JP" b="1" u="heavy" dirty="0">
                <a:latin typeface="HG丸ｺﾞｼｯｸM-PRO" panose="020F0600000000000000" pitchFamily="50" charset="-128"/>
                <a:ea typeface="HG丸ｺﾞｼｯｸM-PRO" panose="020F0600000000000000" pitchFamily="50" charset="-128"/>
              </a:rPr>
              <a:t>【</a:t>
            </a:r>
            <a:r>
              <a:rPr lang="ja-JP" altLang="en-US" b="1" u="heavy" dirty="0">
                <a:latin typeface="HG丸ｺﾞｼｯｸM-PRO" panose="020F0600000000000000" pitchFamily="50" charset="-128"/>
                <a:ea typeface="HG丸ｺﾞｼｯｸM-PRO" panose="020F0600000000000000" pitchFamily="50" charset="-128"/>
              </a:rPr>
              <a:t>責任教師・部長</a:t>
            </a:r>
            <a:r>
              <a:rPr lang="en-US" altLang="ja-JP" b="1" u="heavy" dirty="0">
                <a:latin typeface="HG丸ｺﾞｼｯｸM-PRO" panose="020F0600000000000000" pitchFamily="50" charset="-128"/>
                <a:ea typeface="HG丸ｺﾞｼｯｸM-PRO" panose="020F0600000000000000" pitchFamily="50" charset="-128"/>
              </a:rPr>
              <a:t>】</a:t>
            </a:r>
            <a:r>
              <a:rPr lang="ja-JP" altLang="en-US" b="1" u="heavy" dirty="0">
                <a:latin typeface="HG丸ｺﾞｼｯｸM-PRO" panose="020F0600000000000000" pitchFamily="50" charset="-128"/>
                <a:ea typeface="HG丸ｺﾞｼｯｸM-PRO" panose="020F0600000000000000" pitchFamily="50" charset="-128"/>
              </a:rPr>
              <a:t>（保健体育科）</a:t>
            </a:r>
            <a:endParaRPr lang="en-US" altLang="ja-JP" b="1" u="heavy" dirty="0">
              <a:latin typeface="HG丸ｺﾞｼｯｸM-PRO" panose="020F0600000000000000" pitchFamily="50" charset="-128"/>
              <a:ea typeface="HG丸ｺﾞｼｯｸM-PRO" panose="020F0600000000000000" pitchFamily="50" charset="-128"/>
            </a:endParaRPr>
          </a:p>
          <a:p>
            <a:r>
              <a:rPr kumimoji="1" lang="ja-JP" altLang="en-US" dirty="0">
                <a:latin typeface="HG丸ｺﾞｼｯｸM-PRO" panose="020F0600000000000000" pitchFamily="50" charset="-128"/>
                <a:ea typeface="HG丸ｺﾞｼｯｸM-PRO" panose="020F0600000000000000" pitchFamily="50" charset="-128"/>
              </a:rPr>
              <a:t>　指導歴</a:t>
            </a:r>
            <a:endParaRPr kumimoji="1" lang="en-US" altLang="ja-JP" dirty="0">
              <a:latin typeface="HG丸ｺﾞｼｯｸM-PRO" panose="020F0600000000000000" pitchFamily="50" charset="-128"/>
              <a:ea typeface="HG丸ｺﾞｼｯｸM-PRO" panose="020F0600000000000000" pitchFamily="50" charset="-128"/>
            </a:endParaRPr>
          </a:p>
          <a:p>
            <a:r>
              <a:rPr lang="ja-JP" altLang="en-US" dirty="0">
                <a:latin typeface="HG丸ｺﾞｼｯｸM-PRO" panose="020F0600000000000000" pitchFamily="50" charset="-128"/>
                <a:ea typeface="HG丸ｺﾞｼｯｸM-PRO" panose="020F0600000000000000" pitchFamily="50" charset="-128"/>
              </a:rPr>
              <a:t>　瑞穂農芸高校</a:t>
            </a:r>
            <a:r>
              <a:rPr lang="en-US" altLang="ja-JP" dirty="0">
                <a:latin typeface="HG丸ｺﾞｼｯｸM-PRO" panose="020F0600000000000000" pitchFamily="50" charset="-128"/>
                <a:ea typeface="HG丸ｺﾞｼｯｸM-PRO" panose="020F0600000000000000" pitchFamily="50" charset="-128"/>
              </a:rPr>
              <a:t>《</a:t>
            </a:r>
            <a:r>
              <a:rPr lang="ja-JP" altLang="en-US" dirty="0">
                <a:latin typeface="HG丸ｺﾞｼｯｸM-PRO" panose="020F0600000000000000" pitchFamily="50" charset="-128"/>
                <a:ea typeface="HG丸ｺﾞｼｯｸM-PRO" panose="020F0600000000000000" pitchFamily="50" charset="-128"/>
              </a:rPr>
              <a:t>監督</a:t>
            </a:r>
            <a:r>
              <a:rPr lang="en-US" altLang="ja-JP" dirty="0">
                <a:latin typeface="HG丸ｺﾞｼｯｸM-PRO" panose="020F0600000000000000" pitchFamily="50" charset="-128"/>
                <a:ea typeface="HG丸ｺﾞｼｯｸM-PRO" panose="020F0600000000000000" pitchFamily="50" charset="-128"/>
              </a:rPr>
              <a:t>》</a:t>
            </a:r>
            <a:r>
              <a:rPr lang="ja-JP" altLang="en-US" dirty="0">
                <a:latin typeface="HG丸ｺﾞｼｯｸM-PRO" panose="020F0600000000000000" pitchFamily="50" charset="-128"/>
                <a:ea typeface="HG丸ｺﾞｼｯｸM-PRO" panose="020F0600000000000000" pitchFamily="50" charset="-128"/>
              </a:rPr>
              <a:t>→　千歳高校</a:t>
            </a:r>
            <a:r>
              <a:rPr lang="en-US" altLang="ja-JP" dirty="0">
                <a:latin typeface="HG丸ｺﾞｼｯｸM-PRO" panose="020F0600000000000000" pitchFamily="50" charset="-128"/>
                <a:ea typeface="HG丸ｺﾞｼｯｸM-PRO" panose="020F0600000000000000" pitchFamily="50" charset="-128"/>
              </a:rPr>
              <a:t>《</a:t>
            </a:r>
            <a:r>
              <a:rPr lang="ja-JP" altLang="en-US" dirty="0">
                <a:latin typeface="HG丸ｺﾞｼｯｸM-PRO" panose="020F0600000000000000" pitchFamily="50" charset="-128"/>
                <a:ea typeface="HG丸ｺﾞｼｯｸM-PRO" panose="020F0600000000000000" pitchFamily="50" charset="-128"/>
              </a:rPr>
              <a:t>監督</a:t>
            </a:r>
            <a:r>
              <a:rPr lang="en-US" altLang="ja-JP" dirty="0">
                <a:latin typeface="HG丸ｺﾞｼｯｸM-PRO" panose="020F0600000000000000" pitchFamily="50" charset="-128"/>
                <a:ea typeface="HG丸ｺﾞｼｯｸM-PRO" panose="020F0600000000000000" pitchFamily="50" charset="-128"/>
              </a:rPr>
              <a:t>》</a:t>
            </a:r>
            <a:r>
              <a:rPr lang="ja-JP" altLang="en-US" dirty="0">
                <a:latin typeface="HG丸ｺﾞｼｯｸM-PRO" panose="020F0600000000000000" pitchFamily="50" charset="-128"/>
                <a:ea typeface="HG丸ｺﾞｼｯｸM-PRO" panose="020F0600000000000000" pitchFamily="50" charset="-128"/>
              </a:rPr>
              <a:t>→　田無工業高校</a:t>
            </a:r>
            <a:r>
              <a:rPr lang="en-US" altLang="ja-JP" dirty="0">
                <a:latin typeface="HG丸ｺﾞｼｯｸM-PRO" panose="020F0600000000000000" pitchFamily="50" charset="-128"/>
                <a:ea typeface="HG丸ｺﾞｼｯｸM-PRO" panose="020F0600000000000000" pitchFamily="50" charset="-128"/>
              </a:rPr>
              <a:t>《</a:t>
            </a:r>
            <a:r>
              <a:rPr lang="ja-JP" altLang="en-US" dirty="0">
                <a:latin typeface="HG丸ｺﾞｼｯｸM-PRO" panose="020F0600000000000000" pitchFamily="50" charset="-128"/>
                <a:ea typeface="HG丸ｺﾞｼｯｸM-PRO" panose="020F0600000000000000" pitchFamily="50" charset="-128"/>
              </a:rPr>
              <a:t>監督・部長</a:t>
            </a:r>
            <a:r>
              <a:rPr lang="en-US" altLang="ja-JP" dirty="0">
                <a:latin typeface="HG丸ｺﾞｼｯｸM-PRO" panose="020F0600000000000000" pitchFamily="50" charset="-128"/>
                <a:ea typeface="HG丸ｺﾞｼｯｸM-PRO" panose="020F0600000000000000" pitchFamily="50" charset="-128"/>
              </a:rPr>
              <a:t>》</a:t>
            </a:r>
          </a:p>
          <a:p>
            <a:r>
              <a:rPr kumimoji="1" lang="ja-JP" altLang="en-US" dirty="0">
                <a:latin typeface="HG丸ｺﾞｼｯｸM-PRO" panose="020F0600000000000000" pitchFamily="50" charset="-128"/>
                <a:ea typeface="HG丸ｺﾞｼｯｸM-PRO" panose="020F0600000000000000" pitchFamily="50" charset="-128"/>
              </a:rPr>
              <a:t>　武蔵丘高校</a:t>
            </a:r>
            <a:r>
              <a:rPr kumimoji="1" lang="en-US" altLang="ja-JP" dirty="0">
                <a:latin typeface="HG丸ｺﾞｼｯｸM-PRO" panose="020F0600000000000000" pitchFamily="50" charset="-128"/>
                <a:ea typeface="HG丸ｺﾞｼｯｸM-PRO" panose="020F0600000000000000" pitchFamily="50" charset="-128"/>
              </a:rPr>
              <a:t>《</a:t>
            </a:r>
            <a:r>
              <a:rPr kumimoji="1" lang="ja-JP" altLang="en-US" dirty="0">
                <a:latin typeface="HG丸ｺﾞｼｯｸM-PRO" panose="020F0600000000000000" pitchFamily="50" charset="-128"/>
                <a:ea typeface="HG丸ｺﾞｼｯｸM-PRO" panose="020F0600000000000000" pitchFamily="50" charset="-128"/>
              </a:rPr>
              <a:t>監督・部長</a:t>
            </a:r>
            <a:r>
              <a:rPr kumimoji="1" lang="en-US" altLang="ja-JP" dirty="0">
                <a:latin typeface="HG丸ｺﾞｼｯｸM-PRO" panose="020F0600000000000000" pitchFamily="50" charset="-128"/>
                <a:ea typeface="HG丸ｺﾞｼｯｸM-PRO" panose="020F0600000000000000" pitchFamily="50" charset="-128"/>
              </a:rPr>
              <a:t>》</a:t>
            </a:r>
            <a:r>
              <a:rPr kumimoji="1" lang="ja-JP" altLang="en-US" dirty="0">
                <a:latin typeface="HG丸ｺﾞｼｯｸM-PRO" panose="020F0600000000000000" pitchFamily="50" charset="-128"/>
                <a:ea typeface="HG丸ｺﾞｼｯｸM-PRO" panose="020F0600000000000000" pitchFamily="50" charset="-128"/>
              </a:rPr>
              <a:t>→　昭和高校</a:t>
            </a:r>
            <a:r>
              <a:rPr kumimoji="1" lang="en-US" altLang="ja-JP" dirty="0">
                <a:latin typeface="HG丸ｺﾞｼｯｸM-PRO" panose="020F0600000000000000" pitchFamily="50" charset="-128"/>
                <a:ea typeface="HG丸ｺﾞｼｯｸM-PRO" panose="020F0600000000000000" pitchFamily="50" charset="-128"/>
              </a:rPr>
              <a:t>《</a:t>
            </a:r>
            <a:r>
              <a:rPr kumimoji="1" lang="ja-JP" altLang="en-US" dirty="0">
                <a:latin typeface="HG丸ｺﾞｼｯｸM-PRO" panose="020F0600000000000000" pitchFamily="50" charset="-128"/>
                <a:ea typeface="HG丸ｺﾞｼｯｸM-PRO" panose="020F0600000000000000" pitchFamily="50" charset="-128"/>
              </a:rPr>
              <a:t>部長</a:t>
            </a:r>
            <a:r>
              <a:rPr kumimoji="1" lang="en-US" altLang="ja-JP" dirty="0">
                <a:latin typeface="HG丸ｺﾞｼｯｸM-PRO" panose="020F0600000000000000" pitchFamily="50" charset="-128"/>
                <a:ea typeface="HG丸ｺﾞｼｯｸM-PRO" panose="020F0600000000000000" pitchFamily="50" charset="-128"/>
              </a:rPr>
              <a:t>》</a:t>
            </a:r>
            <a:r>
              <a:rPr kumimoji="1" lang="ja-JP" altLang="en-US" dirty="0">
                <a:latin typeface="HG丸ｺﾞｼｯｸM-PRO" panose="020F0600000000000000" pitchFamily="50" charset="-128"/>
                <a:ea typeface="HG丸ｺﾞｼｯｸM-PRO" panose="020F0600000000000000" pitchFamily="50" charset="-128"/>
              </a:rPr>
              <a:t>→　拝島高校</a:t>
            </a:r>
            <a:r>
              <a:rPr kumimoji="1" lang="en-US" altLang="ja-JP" dirty="0">
                <a:latin typeface="HG丸ｺﾞｼｯｸM-PRO" panose="020F0600000000000000" pitchFamily="50" charset="-128"/>
                <a:ea typeface="HG丸ｺﾞｼｯｸM-PRO" panose="020F0600000000000000" pitchFamily="50" charset="-128"/>
              </a:rPr>
              <a:t>《</a:t>
            </a:r>
            <a:r>
              <a:rPr kumimoji="1" lang="ja-JP" altLang="en-US" dirty="0">
                <a:latin typeface="HG丸ｺﾞｼｯｸM-PRO" panose="020F0600000000000000" pitchFamily="50" charset="-128"/>
                <a:ea typeface="HG丸ｺﾞｼｯｸM-PRO" panose="020F0600000000000000" pitchFamily="50" charset="-128"/>
              </a:rPr>
              <a:t>部長</a:t>
            </a:r>
            <a:r>
              <a:rPr kumimoji="1" lang="en-US" altLang="ja-JP" dirty="0">
                <a:latin typeface="HG丸ｺﾞｼｯｸM-PRO" panose="020F0600000000000000" pitchFamily="50" charset="-128"/>
                <a:ea typeface="HG丸ｺﾞｼｯｸM-PRO" panose="020F0600000000000000" pitchFamily="50" charset="-128"/>
              </a:rPr>
              <a:t>》</a:t>
            </a:r>
          </a:p>
          <a:p>
            <a:endParaRPr kumimoji="1" lang="en-US" altLang="ja-JP" dirty="0">
              <a:latin typeface="HG丸ｺﾞｼｯｸM-PRO" panose="020F0600000000000000" pitchFamily="50" charset="-128"/>
              <a:ea typeface="HG丸ｺﾞｼｯｸM-PRO" panose="020F0600000000000000" pitchFamily="50" charset="-128"/>
            </a:endParaRPr>
          </a:p>
          <a:p>
            <a:r>
              <a:rPr lang="ja-JP" altLang="en-US" b="1" u="heavy" dirty="0">
                <a:latin typeface="HG丸ｺﾞｼｯｸM-PRO" panose="020F0600000000000000" pitchFamily="50" charset="-128"/>
                <a:ea typeface="HG丸ｺﾞｼｯｸM-PRO" panose="020F0600000000000000" pitchFamily="50" charset="-128"/>
              </a:rPr>
              <a:t>友永　堅太</a:t>
            </a:r>
            <a:r>
              <a:rPr lang="en-US" altLang="ja-JP" b="1" u="heavy" dirty="0">
                <a:latin typeface="HG丸ｺﾞｼｯｸM-PRO" panose="020F0600000000000000" pitchFamily="50" charset="-128"/>
                <a:ea typeface="HG丸ｺﾞｼｯｸM-PRO" panose="020F0600000000000000" pitchFamily="50" charset="-128"/>
              </a:rPr>
              <a:t>【</a:t>
            </a:r>
            <a:r>
              <a:rPr lang="ja-JP" altLang="en-US" b="1" u="heavy" dirty="0">
                <a:latin typeface="HG丸ｺﾞｼｯｸM-PRO" panose="020F0600000000000000" pitchFamily="50" charset="-128"/>
                <a:ea typeface="HG丸ｺﾞｼｯｸM-PRO" panose="020F0600000000000000" pitchFamily="50" charset="-128"/>
              </a:rPr>
              <a:t>助監督</a:t>
            </a:r>
            <a:r>
              <a:rPr lang="en-US" altLang="ja-JP" b="1" u="heavy" dirty="0">
                <a:latin typeface="HG丸ｺﾞｼｯｸM-PRO" panose="020F0600000000000000" pitchFamily="50" charset="-128"/>
                <a:ea typeface="HG丸ｺﾞｼｯｸM-PRO" panose="020F0600000000000000" pitchFamily="50" charset="-128"/>
              </a:rPr>
              <a:t>】</a:t>
            </a:r>
            <a:r>
              <a:rPr lang="ja-JP" altLang="en-US" b="1" u="heavy" dirty="0">
                <a:latin typeface="HG丸ｺﾞｼｯｸM-PRO" panose="020F0600000000000000" pitchFamily="50" charset="-128"/>
                <a:ea typeface="HG丸ｺﾞｼｯｸM-PRO" panose="020F0600000000000000" pitchFamily="50" charset="-128"/>
              </a:rPr>
              <a:t>（国語科）　</a:t>
            </a:r>
            <a:endParaRPr lang="en-US" altLang="ja-JP" b="1" u="heavy" dirty="0">
              <a:latin typeface="HG丸ｺﾞｼｯｸM-PRO" panose="020F0600000000000000" pitchFamily="50" charset="-128"/>
              <a:ea typeface="HG丸ｺﾞｼｯｸM-PRO" panose="020F0600000000000000" pitchFamily="50" charset="-128"/>
            </a:endParaRPr>
          </a:p>
          <a:p>
            <a:r>
              <a:rPr kumimoji="1" lang="ja-JP" altLang="en-US" dirty="0">
                <a:latin typeface="HG丸ｺﾞｼｯｸM-PRO" panose="020F0600000000000000" pitchFamily="50" charset="-128"/>
                <a:ea typeface="HG丸ｺﾞｼｯｸM-PRO" panose="020F0600000000000000" pitchFamily="50" charset="-128"/>
              </a:rPr>
              <a:t>　指導歴</a:t>
            </a:r>
            <a:endParaRPr kumimoji="1" lang="en-US" altLang="ja-JP" dirty="0">
              <a:latin typeface="HG丸ｺﾞｼｯｸM-PRO" panose="020F0600000000000000" pitchFamily="50" charset="-128"/>
              <a:ea typeface="HG丸ｺﾞｼｯｸM-PRO" panose="020F0600000000000000" pitchFamily="50" charset="-128"/>
            </a:endParaRPr>
          </a:p>
          <a:p>
            <a:r>
              <a:rPr kumimoji="1" lang="ja-JP" altLang="en-US" dirty="0">
                <a:latin typeface="HG丸ｺﾞｼｯｸM-PRO" panose="020F0600000000000000" pitchFamily="50" charset="-128"/>
                <a:ea typeface="HG丸ｺﾞｼｯｸM-PRO" panose="020F0600000000000000" pitchFamily="50" charset="-128"/>
              </a:rPr>
              <a:t>　本所高校</a:t>
            </a:r>
            <a:r>
              <a:rPr lang="ja-JP" altLang="en-US" dirty="0">
                <a:latin typeface="HG丸ｺﾞｼｯｸM-PRO" panose="020F0600000000000000" pitchFamily="50" charset="-128"/>
                <a:ea typeface="HG丸ｺﾞｼｯｸM-PRO" panose="020F0600000000000000" pitchFamily="50" charset="-128"/>
              </a:rPr>
              <a:t>（軟式） </a:t>
            </a:r>
            <a:r>
              <a:rPr lang="en-US" altLang="ja-JP" dirty="0">
                <a:latin typeface="HG丸ｺﾞｼｯｸM-PRO" panose="020F0600000000000000" pitchFamily="50" charset="-128"/>
                <a:ea typeface="HG丸ｺﾞｼｯｸM-PRO" panose="020F0600000000000000" pitchFamily="50" charset="-128"/>
              </a:rPr>
              <a:t>《</a:t>
            </a:r>
            <a:r>
              <a:rPr lang="ja-JP" altLang="en-US" dirty="0">
                <a:latin typeface="HG丸ｺﾞｼｯｸM-PRO" panose="020F0600000000000000" pitchFamily="50" charset="-128"/>
                <a:ea typeface="HG丸ｺﾞｼｯｸM-PRO" panose="020F0600000000000000" pitchFamily="50" charset="-128"/>
              </a:rPr>
              <a:t>監督</a:t>
            </a:r>
            <a:r>
              <a:rPr lang="en-US" altLang="ja-JP" dirty="0">
                <a:latin typeface="HG丸ｺﾞｼｯｸM-PRO" panose="020F0600000000000000" pitchFamily="50" charset="-128"/>
                <a:ea typeface="HG丸ｺﾞｼｯｸM-PRO" panose="020F0600000000000000" pitchFamily="50" charset="-128"/>
              </a:rPr>
              <a:t>》</a:t>
            </a:r>
            <a:r>
              <a:rPr lang="ja-JP" altLang="en-US" dirty="0">
                <a:latin typeface="HG丸ｺﾞｼｯｸM-PRO" panose="020F0600000000000000" pitchFamily="50" charset="-128"/>
                <a:ea typeface="HG丸ｺﾞｼｯｸM-PRO" panose="020F0600000000000000" pitchFamily="50" charset="-128"/>
              </a:rPr>
              <a:t>→　第三商業高校（定時制）</a:t>
            </a:r>
            <a:r>
              <a:rPr lang="en-US" altLang="ja-JP" dirty="0">
                <a:latin typeface="HG丸ｺﾞｼｯｸM-PRO" panose="020F0600000000000000" pitchFamily="50" charset="-128"/>
                <a:ea typeface="HG丸ｺﾞｼｯｸM-PRO" panose="020F0600000000000000" pitchFamily="50" charset="-128"/>
              </a:rPr>
              <a:t>《</a:t>
            </a:r>
            <a:r>
              <a:rPr lang="ja-JP" altLang="en-US" dirty="0">
                <a:latin typeface="HG丸ｺﾞｼｯｸM-PRO" panose="020F0600000000000000" pitchFamily="50" charset="-128"/>
                <a:ea typeface="HG丸ｺﾞｼｯｸM-PRO" panose="020F0600000000000000" pitchFamily="50" charset="-128"/>
              </a:rPr>
              <a:t>監督</a:t>
            </a:r>
            <a:r>
              <a:rPr lang="en-US" altLang="ja-JP" dirty="0">
                <a:latin typeface="HG丸ｺﾞｼｯｸM-PRO" panose="020F0600000000000000" pitchFamily="50" charset="-128"/>
                <a:ea typeface="HG丸ｺﾞｼｯｸM-PRO" panose="020F0600000000000000" pitchFamily="50" charset="-128"/>
              </a:rPr>
              <a:t>》</a:t>
            </a:r>
            <a:r>
              <a:rPr lang="ja-JP" altLang="en-US" dirty="0">
                <a:latin typeface="HG丸ｺﾞｼｯｸM-PRO" panose="020F0600000000000000" pitchFamily="50" charset="-128"/>
                <a:ea typeface="HG丸ｺﾞｼｯｸM-PRO" panose="020F0600000000000000" pitchFamily="50" charset="-128"/>
              </a:rPr>
              <a:t>→　</a:t>
            </a:r>
            <a:r>
              <a:rPr kumimoji="1" lang="ja-JP" altLang="en-US" dirty="0">
                <a:latin typeface="HG丸ｺﾞｼｯｸM-PRO" panose="020F0600000000000000" pitchFamily="50" charset="-128"/>
                <a:ea typeface="HG丸ｺﾞｼｯｸM-PRO" panose="020F0600000000000000" pitchFamily="50" charset="-128"/>
              </a:rPr>
              <a:t>小川高校</a:t>
            </a:r>
            <a:r>
              <a:rPr kumimoji="1" lang="en-US" altLang="ja-JP" dirty="0">
                <a:latin typeface="HG丸ｺﾞｼｯｸM-PRO" panose="020F0600000000000000" pitchFamily="50" charset="-128"/>
                <a:ea typeface="HG丸ｺﾞｼｯｸM-PRO" panose="020F0600000000000000" pitchFamily="50" charset="-128"/>
              </a:rPr>
              <a:t>《</a:t>
            </a:r>
            <a:r>
              <a:rPr kumimoji="1" lang="ja-JP" altLang="en-US" dirty="0">
                <a:latin typeface="HG丸ｺﾞｼｯｸM-PRO" panose="020F0600000000000000" pitchFamily="50" charset="-128"/>
                <a:ea typeface="HG丸ｺﾞｼｯｸM-PRO" panose="020F0600000000000000" pitchFamily="50" charset="-128"/>
              </a:rPr>
              <a:t>監督・部長</a:t>
            </a:r>
            <a:r>
              <a:rPr kumimoji="1" lang="en-US" altLang="ja-JP" dirty="0">
                <a:latin typeface="HG丸ｺﾞｼｯｸM-PRO" panose="020F0600000000000000" pitchFamily="50" charset="-128"/>
                <a:ea typeface="HG丸ｺﾞｼｯｸM-PRO" panose="020F0600000000000000" pitchFamily="50" charset="-128"/>
              </a:rPr>
              <a:t>》</a:t>
            </a:r>
          </a:p>
          <a:p>
            <a:r>
              <a:rPr lang="ja-JP" altLang="en-US" dirty="0">
                <a:latin typeface="HG丸ｺﾞｼｯｸM-PRO" panose="020F0600000000000000" pitchFamily="50" charset="-128"/>
                <a:ea typeface="HG丸ｺﾞｼｯｸM-PRO" panose="020F0600000000000000" pitchFamily="50" charset="-128"/>
              </a:rPr>
              <a:t>　拝島高校</a:t>
            </a:r>
            <a:r>
              <a:rPr lang="en-US" altLang="ja-JP" dirty="0">
                <a:latin typeface="HG丸ｺﾞｼｯｸM-PRO" panose="020F0600000000000000" pitchFamily="50" charset="-128"/>
                <a:ea typeface="HG丸ｺﾞｼｯｸM-PRO" panose="020F0600000000000000" pitchFamily="50" charset="-128"/>
              </a:rPr>
              <a:t>《</a:t>
            </a:r>
            <a:r>
              <a:rPr lang="ja-JP" altLang="en-US" dirty="0">
                <a:latin typeface="HG丸ｺﾞｼｯｸM-PRO" panose="020F0600000000000000" pitchFamily="50" charset="-128"/>
                <a:ea typeface="HG丸ｺﾞｼｯｸM-PRO" panose="020F0600000000000000" pitchFamily="50" charset="-128"/>
              </a:rPr>
              <a:t>助監督</a:t>
            </a:r>
            <a:r>
              <a:rPr lang="en-US" altLang="ja-JP" dirty="0">
                <a:latin typeface="HG丸ｺﾞｼｯｸM-PRO" panose="020F0600000000000000" pitchFamily="50" charset="-128"/>
                <a:ea typeface="HG丸ｺﾞｼｯｸM-PRO" panose="020F0600000000000000" pitchFamily="50" charset="-128"/>
              </a:rPr>
              <a:t>》</a:t>
            </a:r>
          </a:p>
          <a:p>
            <a:endParaRPr kumimoji="1" lang="en-US" altLang="ja-JP" dirty="0">
              <a:latin typeface="HG丸ｺﾞｼｯｸM-PRO" panose="020F0600000000000000" pitchFamily="50" charset="-128"/>
              <a:ea typeface="HG丸ｺﾞｼｯｸM-PRO" panose="020F0600000000000000" pitchFamily="50" charset="-128"/>
            </a:endParaRPr>
          </a:p>
          <a:p>
            <a:r>
              <a:rPr lang="ja-JP" altLang="en-US" dirty="0">
                <a:latin typeface="HG丸ｺﾞｼｯｸM-PRO" panose="020F0600000000000000" pitchFamily="50" charset="-128"/>
                <a:ea typeface="HG丸ｺﾞｼｯｸM-PRO" panose="020F0600000000000000" pitchFamily="50" charset="-128"/>
              </a:rPr>
              <a:t>　　　　　　　　　　　　　　　　</a:t>
            </a:r>
            <a:r>
              <a:rPr lang="ja-JP" altLang="en-US" sz="2800" u="dbl" dirty="0">
                <a:latin typeface="HG丸ｺﾞｼｯｸM-PRO" panose="020F0600000000000000" pitchFamily="50" charset="-128"/>
                <a:ea typeface="HG丸ｺﾞｼｯｸM-PRO" panose="020F0600000000000000" pitchFamily="50" charset="-128"/>
              </a:rPr>
              <a:t>３名ともグランドでの実技指導が可能！！</a:t>
            </a:r>
            <a:endParaRPr kumimoji="1" lang="en-US" altLang="ja-JP" sz="2800" u="dbl" dirty="0">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40949273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FB492A-7D39-13C3-3DE2-31F4FA2065F8}"/>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C71B5478-EA30-6847-C2BE-D495872AEACE}"/>
              </a:ext>
            </a:extLst>
          </p:cNvPr>
          <p:cNvSpPr>
            <a:spLocks noGrp="1"/>
          </p:cNvSpPr>
          <p:nvPr>
            <p:ph type="title"/>
          </p:nvPr>
        </p:nvSpPr>
        <p:spPr>
          <a:xfrm>
            <a:off x="838200" y="70157"/>
            <a:ext cx="10515600" cy="1325563"/>
          </a:xfrm>
        </p:spPr>
        <p:txBody>
          <a:bodyPr/>
          <a:lstStyle/>
          <a:p>
            <a:r>
              <a:rPr kumimoji="1" lang="ja-JP" altLang="en-US" dirty="0">
                <a:latin typeface="HG丸ｺﾞｼｯｸM-PRO" panose="020F0600000000000000" pitchFamily="50" charset="-128"/>
                <a:ea typeface="HG丸ｺﾞｼｯｸM-PRO" panose="020F0600000000000000" pitchFamily="50" charset="-128"/>
              </a:rPr>
              <a:t>②部員の人数が多い</a:t>
            </a:r>
            <a:endParaRPr kumimoji="1" lang="ja-JP" altLang="en-US" sz="3600" dirty="0">
              <a:latin typeface="HG丸ｺﾞｼｯｸM-PRO" panose="020F0600000000000000" pitchFamily="50" charset="-128"/>
              <a:ea typeface="HG丸ｺﾞｼｯｸM-PRO" panose="020F0600000000000000" pitchFamily="50" charset="-128"/>
            </a:endParaRPr>
          </a:p>
        </p:txBody>
      </p:sp>
      <p:sp>
        <p:nvSpPr>
          <p:cNvPr id="4" name="テキスト ボックス 3">
            <a:extLst>
              <a:ext uri="{FF2B5EF4-FFF2-40B4-BE49-F238E27FC236}">
                <a16:creationId xmlns:a16="http://schemas.microsoft.com/office/drawing/2014/main" id="{056E79FB-315D-4EB4-0789-9DFB38CEE30B}"/>
              </a:ext>
            </a:extLst>
          </p:cNvPr>
          <p:cNvSpPr txBox="1"/>
          <p:nvPr/>
        </p:nvSpPr>
        <p:spPr>
          <a:xfrm>
            <a:off x="995516" y="1690688"/>
            <a:ext cx="10515600" cy="4832092"/>
          </a:xfrm>
          <a:prstGeom prst="rect">
            <a:avLst/>
          </a:prstGeom>
          <a:noFill/>
        </p:spPr>
        <p:txBody>
          <a:bodyPr wrap="square" rtlCol="0">
            <a:spAutoFit/>
          </a:bodyPr>
          <a:lstStyle/>
          <a:p>
            <a:r>
              <a:rPr lang="ja-JP" altLang="ja-JP" sz="2800" u="sng" dirty="0">
                <a:latin typeface="HG丸ｺﾞｼｯｸM-PRO" panose="020F0600000000000000" pitchFamily="50" charset="-128"/>
                <a:ea typeface="HG丸ｺﾞｼｯｸM-PRO" panose="020F0600000000000000" pitchFamily="50" charset="-128"/>
              </a:rPr>
              <a:t>令和５年度から文化スポーツ推薦を４名の枠で実施</a:t>
            </a:r>
            <a:r>
              <a:rPr lang="ja-JP" altLang="ja-JP" sz="2800" dirty="0">
                <a:latin typeface="HG丸ｺﾞｼｯｸM-PRO" panose="020F0600000000000000" pitchFamily="50" charset="-128"/>
                <a:ea typeface="HG丸ｺﾞｼｯｸM-PRO" panose="020F0600000000000000" pitchFamily="50" charset="-128"/>
              </a:rPr>
              <a:t>しております。</a:t>
            </a:r>
          </a:p>
          <a:p>
            <a:r>
              <a:rPr lang="ja-JP" altLang="ja-JP" sz="2800" dirty="0">
                <a:latin typeface="HG丸ｺﾞｼｯｸM-PRO" panose="020F0600000000000000" pitchFamily="50" charset="-128"/>
                <a:ea typeface="HG丸ｺﾞｼｯｸM-PRO" panose="020F0600000000000000" pitchFamily="50" charset="-128"/>
              </a:rPr>
              <a:t>他校で見受けられる部員不足による大会出場の危機はありません。</a:t>
            </a:r>
          </a:p>
          <a:p>
            <a:endParaRPr lang="en-US" altLang="ja-JP" sz="2800" dirty="0">
              <a:latin typeface="HG丸ｺﾞｼｯｸM-PRO" panose="020F0600000000000000" pitchFamily="50" charset="-128"/>
              <a:ea typeface="HG丸ｺﾞｼｯｸM-PRO" panose="020F0600000000000000" pitchFamily="50" charset="-128"/>
            </a:endParaRPr>
          </a:p>
          <a:p>
            <a:r>
              <a:rPr lang="ja-JP" altLang="ja-JP" sz="2800" dirty="0">
                <a:latin typeface="HG丸ｺﾞｼｯｸM-PRO" panose="020F0600000000000000" pitchFamily="50" charset="-128"/>
                <a:ea typeface="HG丸ｺﾞｼｯｸM-PRO" panose="020F0600000000000000" pitchFamily="50" charset="-128"/>
              </a:rPr>
              <a:t>現在　２年生１７名（女子マネージャー３名）</a:t>
            </a:r>
          </a:p>
          <a:p>
            <a:r>
              <a:rPr lang="ja-JP" altLang="ja-JP" sz="2800" dirty="0">
                <a:latin typeface="HG丸ｺﾞｼｯｸM-PRO" panose="020F0600000000000000" pitchFamily="50" charset="-128"/>
                <a:ea typeface="HG丸ｺﾞｼｯｸM-PRO" panose="020F0600000000000000" pitchFamily="50" charset="-128"/>
              </a:rPr>
              <a:t>　　　１年生　８名の計２５名で活動しています。</a:t>
            </a:r>
            <a:endParaRPr lang="en-US" altLang="ja-JP" sz="2800" dirty="0">
              <a:latin typeface="HG丸ｺﾞｼｯｸM-PRO" panose="020F0600000000000000" pitchFamily="50" charset="-128"/>
              <a:ea typeface="HG丸ｺﾞｼｯｸM-PRO" panose="020F0600000000000000" pitchFamily="50" charset="-128"/>
            </a:endParaRPr>
          </a:p>
          <a:p>
            <a:endParaRPr kumimoji="1" lang="en-US" altLang="ja-JP" sz="2800" dirty="0">
              <a:latin typeface="HG丸ｺﾞｼｯｸM-PRO" panose="020F0600000000000000" pitchFamily="50" charset="-128"/>
              <a:ea typeface="HG丸ｺﾞｼｯｸM-PRO" panose="020F0600000000000000" pitchFamily="50" charset="-128"/>
            </a:endParaRPr>
          </a:p>
          <a:p>
            <a:r>
              <a:rPr lang="ja-JP" altLang="en-US" sz="2800" dirty="0">
                <a:latin typeface="HG丸ｺﾞｼｯｸM-PRO" panose="020F0600000000000000" pitchFamily="50" charset="-128"/>
                <a:ea typeface="HG丸ｺﾞｼｯｸM-PRO" panose="020F0600000000000000" pitchFamily="50" charset="-128"/>
              </a:rPr>
              <a:t>令和８年度の入学生をもって全学年でのスポーツ推薦を実施</a:t>
            </a:r>
            <a:endParaRPr lang="en-US" altLang="ja-JP" sz="2800" dirty="0">
              <a:latin typeface="HG丸ｺﾞｼｯｸM-PRO" panose="020F0600000000000000" pitchFamily="50" charset="-128"/>
              <a:ea typeface="HG丸ｺﾞｼｯｸM-PRO" panose="020F0600000000000000" pitchFamily="50" charset="-128"/>
            </a:endParaRPr>
          </a:p>
          <a:p>
            <a:endParaRPr lang="en-US" altLang="ja-JP" sz="2800" dirty="0">
              <a:latin typeface="HG丸ｺﾞｼｯｸM-PRO" panose="020F0600000000000000" pitchFamily="50" charset="-128"/>
              <a:ea typeface="HG丸ｺﾞｼｯｸM-PRO" panose="020F0600000000000000" pitchFamily="50" charset="-128"/>
            </a:endParaRPr>
          </a:p>
          <a:p>
            <a:r>
              <a:rPr lang="ja-JP" altLang="en-US" sz="2800" dirty="0">
                <a:latin typeface="HG丸ｺﾞｼｯｸM-PRO" panose="020F0600000000000000" pitchFamily="50" charset="-128"/>
                <a:ea typeface="HG丸ｺﾞｼｯｸM-PRO" panose="020F0600000000000000" pitchFamily="50" charset="-128"/>
              </a:rPr>
              <a:t>一方、多くの練習試合を組んでいるため試合に出場する機会は多くあります。また、１年生の夏季大会から出場のチャンスがあります。</a:t>
            </a:r>
            <a:r>
              <a:rPr lang="en-US" altLang="ja-JP" sz="2800" dirty="0">
                <a:latin typeface="HG丸ｺﾞｼｯｸM-PRO" panose="020F0600000000000000" pitchFamily="50" charset="-128"/>
                <a:ea typeface="HG丸ｺﾞｼｯｸM-PRO" panose="020F0600000000000000" pitchFamily="50" charset="-128"/>
              </a:rPr>
              <a:t>(</a:t>
            </a:r>
            <a:r>
              <a:rPr lang="ja-JP" altLang="en-US" sz="2800" dirty="0">
                <a:latin typeface="HG丸ｺﾞｼｯｸM-PRO" panose="020F0600000000000000" pitchFamily="50" charset="-128"/>
                <a:ea typeface="HG丸ｺﾞｼｯｸM-PRO" panose="020F0600000000000000" pitchFamily="50" charset="-128"/>
              </a:rPr>
              <a:t>２年連続で１年生がスタメンを獲得</a:t>
            </a:r>
            <a:r>
              <a:rPr lang="en-US" altLang="ja-JP" sz="2800" dirty="0">
                <a:latin typeface="HG丸ｺﾞｼｯｸM-PRO" panose="020F0600000000000000" pitchFamily="50" charset="-128"/>
                <a:ea typeface="HG丸ｺﾞｼｯｸM-PRO" panose="020F0600000000000000" pitchFamily="50" charset="-128"/>
              </a:rPr>
              <a:t>)</a:t>
            </a:r>
          </a:p>
        </p:txBody>
      </p:sp>
    </p:spTree>
    <p:extLst>
      <p:ext uri="{BB962C8B-B14F-4D97-AF65-F5344CB8AC3E}">
        <p14:creationId xmlns:p14="http://schemas.microsoft.com/office/powerpoint/2010/main" val="32211582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47C45E-5BD5-55D8-59BB-087AE8CB7BCC}"/>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350940C9-E7F9-3C62-68F0-01D329E56637}"/>
              </a:ext>
            </a:extLst>
          </p:cNvPr>
          <p:cNvSpPr>
            <a:spLocks noGrp="1"/>
          </p:cNvSpPr>
          <p:nvPr>
            <p:ph type="title"/>
          </p:nvPr>
        </p:nvSpPr>
        <p:spPr/>
        <p:txBody>
          <a:bodyPr/>
          <a:lstStyle/>
          <a:p>
            <a:r>
              <a:rPr kumimoji="1" lang="ja-JP" altLang="en-US" dirty="0">
                <a:latin typeface="HG丸ｺﾞｼｯｸM-PRO" panose="020F0600000000000000" pitchFamily="50" charset="-128"/>
                <a:ea typeface="HG丸ｺﾞｼｯｸM-PRO" panose="020F0600000000000000" pitchFamily="50" charset="-128"/>
              </a:rPr>
              <a:t>③強制坊主を廃止</a:t>
            </a:r>
            <a:r>
              <a:rPr kumimoji="1" lang="ja-JP" altLang="en-US" sz="3600" dirty="0">
                <a:latin typeface="HG丸ｺﾞｼｯｸM-PRO" panose="020F0600000000000000" pitchFamily="50" charset="-128"/>
                <a:ea typeface="HG丸ｺﾞｼｯｸM-PRO" panose="020F0600000000000000" pitchFamily="50" charset="-128"/>
              </a:rPr>
              <a:t>（校則に準ずる）</a:t>
            </a:r>
          </a:p>
        </p:txBody>
      </p:sp>
      <p:sp>
        <p:nvSpPr>
          <p:cNvPr id="3" name="テキスト ボックス 2">
            <a:extLst>
              <a:ext uri="{FF2B5EF4-FFF2-40B4-BE49-F238E27FC236}">
                <a16:creationId xmlns:a16="http://schemas.microsoft.com/office/drawing/2014/main" id="{729497AA-55F5-8460-F0B0-5151A0440C3E}"/>
              </a:ext>
            </a:extLst>
          </p:cNvPr>
          <p:cNvSpPr txBox="1"/>
          <p:nvPr/>
        </p:nvSpPr>
        <p:spPr>
          <a:xfrm>
            <a:off x="1005348" y="2212258"/>
            <a:ext cx="10515600" cy="1815882"/>
          </a:xfrm>
          <a:prstGeom prst="rect">
            <a:avLst/>
          </a:prstGeom>
          <a:noFill/>
        </p:spPr>
        <p:txBody>
          <a:bodyPr wrap="square" rtlCol="0">
            <a:spAutoFit/>
          </a:bodyPr>
          <a:lstStyle/>
          <a:p>
            <a:r>
              <a:rPr kumimoji="1" lang="ja-JP" altLang="en-US" sz="2800" dirty="0">
                <a:latin typeface="HG丸ｺﾞｼｯｸM-PRO" panose="020F0600000000000000" pitchFamily="50" charset="-128"/>
                <a:ea typeface="HG丸ｺﾞｼｯｸM-PRO" panose="020F0600000000000000" pitchFamily="50" charset="-128"/>
              </a:rPr>
              <a:t>拝島高校硬式野球部では頭髪の強制を廃止しました。</a:t>
            </a:r>
            <a:endParaRPr kumimoji="1" lang="en-US" altLang="ja-JP" sz="2800" dirty="0">
              <a:latin typeface="HG丸ｺﾞｼｯｸM-PRO" panose="020F0600000000000000" pitchFamily="50" charset="-128"/>
              <a:ea typeface="HG丸ｺﾞｼｯｸM-PRO" panose="020F0600000000000000" pitchFamily="50" charset="-128"/>
            </a:endParaRPr>
          </a:p>
          <a:p>
            <a:r>
              <a:rPr lang="ja-JP" altLang="en-US" sz="2800" dirty="0">
                <a:latin typeface="HG丸ｺﾞｼｯｸM-PRO" panose="020F0600000000000000" pitchFamily="50" charset="-128"/>
                <a:ea typeface="HG丸ｺﾞｼｯｸM-PRO" panose="020F0600000000000000" pitchFamily="50" charset="-128"/>
              </a:rPr>
              <a:t>頭髪よりも大切な守るべき高校野球の在り方を大切にしています。</a:t>
            </a:r>
            <a:endParaRPr lang="en-US" altLang="ja-JP" sz="2800" dirty="0">
              <a:latin typeface="HG丸ｺﾞｼｯｸM-PRO" panose="020F0600000000000000" pitchFamily="50" charset="-128"/>
              <a:ea typeface="HG丸ｺﾞｼｯｸM-PRO" panose="020F0600000000000000" pitchFamily="50" charset="-128"/>
            </a:endParaRPr>
          </a:p>
          <a:p>
            <a:r>
              <a:rPr kumimoji="1" lang="en-US" altLang="ja-JP" sz="2800" dirty="0">
                <a:latin typeface="HG丸ｺﾞｼｯｸM-PRO" panose="020F0600000000000000" pitchFamily="50" charset="-128"/>
                <a:ea typeface="HG丸ｺﾞｼｯｸM-PRO" panose="020F0600000000000000" pitchFamily="50" charset="-128"/>
              </a:rPr>
              <a:t>【</a:t>
            </a:r>
            <a:r>
              <a:rPr kumimoji="1" lang="ja-JP" altLang="en-US" sz="2800" dirty="0">
                <a:latin typeface="HG丸ｺﾞｼｯｸM-PRO" panose="020F0600000000000000" pitchFamily="50" charset="-128"/>
                <a:ea typeface="HG丸ｺﾞｼｯｸM-PRO" panose="020F0600000000000000" pitchFamily="50" charset="-128"/>
              </a:rPr>
              <a:t>一生懸命・ひたむき・素直・感謝</a:t>
            </a:r>
            <a:r>
              <a:rPr kumimoji="1" lang="en-US" altLang="ja-JP" sz="2800" dirty="0">
                <a:latin typeface="HG丸ｺﾞｼｯｸM-PRO" panose="020F0600000000000000" pitchFamily="50" charset="-128"/>
                <a:ea typeface="HG丸ｺﾞｼｯｸM-PRO" panose="020F0600000000000000" pitchFamily="50" charset="-128"/>
              </a:rPr>
              <a:t>】</a:t>
            </a:r>
            <a:r>
              <a:rPr kumimoji="1" lang="ja-JP" altLang="en-US" sz="2800" dirty="0">
                <a:latin typeface="HG丸ｺﾞｼｯｸM-PRO" panose="020F0600000000000000" pitchFamily="50" charset="-128"/>
                <a:ea typeface="HG丸ｺﾞｼｯｸM-PRO" panose="020F0600000000000000" pitchFamily="50" charset="-128"/>
              </a:rPr>
              <a:t>の</a:t>
            </a:r>
            <a:r>
              <a:rPr kumimoji="1" lang="en-US" altLang="ja-JP" sz="2800" dirty="0">
                <a:latin typeface="HG丸ｺﾞｼｯｸM-PRO" panose="020F0600000000000000" pitchFamily="50" charset="-128"/>
                <a:ea typeface="HG丸ｺﾞｼｯｸM-PRO" panose="020F0600000000000000" pitchFamily="50" charset="-128"/>
              </a:rPr>
              <a:t>【</a:t>
            </a:r>
            <a:r>
              <a:rPr kumimoji="1" lang="ja-JP" altLang="en-US" sz="2800" dirty="0">
                <a:latin typeface="HG丸ｺﾞｼｯｸM-PRO" panose="020F0600000000000000" pitchFamily="50" charset="-128"/>
                <a:ea typeface="HG丸ｺﾞｼｯｸM-PRO" panose="020F0600000000000000" pitchFamily="50" charset="-128"/>
              </a:rPr>
              <a:t>心</a:t>
            </a:r>
            <a:r>
              <a:rPr kumimoji="1" lang="en-US" altLang="ja-JP" sz="2800" dirty="0">
                <a:latin typeface="HG丸ｺﾞｼｯｸM-PRO" panose="020F0600000000000000" pitchFamily="50" charset="-128"/>
                <a:ea typeface="HG丸ｺﾞｼｯｸM-PRO" panose="020F0600000000000000" pitchFamily="50" charset="-128"/>
              </a:rPr>
              <a:t>】</a:t>
            </a:r>
            <a:r>
              <a:rPr kumimoji="1" lang="ja-JP" altLang="en-US" sz="2800" dirty="0">
                <a:latin typeface="HG丸ｺﾞｼｯｸM-PRO" panose="020F0600000000000000" pitchFamily="50" charset="-128"/>
                <a:ea typeface="HG丸ｺﾞｼｯｸM-PRO" panose="020F0600000000000000" pitchFamily="50" charset="-128"/>
              </a:rPr>
              <a:t>を大切にしたいと考えています。</a:t>
            </a:r>
          </a:p>
        </p:txBody>
      </p:sp>
    </p:spTree>
    <p:extLst>
      <p:ext uri="{BB962C8B-B14F-4D97-AF65-F5344CB8AC3E}">
        <p14:creationId xmlns:p14="http://schemas.microsoft.com/office/powerpoint/2010/main" val="23967882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C4C15F-6552-9A34-B525-715A15D9D80B}"/>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52D264A2-048B-6755-B655-2483E42DC9EB}"/>
              </a:ext>
            </a:extLst>
          </p:cNvPr>
          <p:cNvSpPr>
            <a:spLocks noGrp="1"/>
          </p:cNvSpPr>
          <p:nvPr>
            <p:ph type="title"/>
          </p:nvPr>
        </p:nvSpPr>
        <p:spPr>
          <a:xfrm>
            <a:off x="730046" y="54772"/>
            <a:ext cx="10515600" cy="1325563"/>
          </a:xfrm>
        </p:spPr>
        <p:txBody>
          <a:bodyPr/>
          <a:lstStyle/>
          <a:p>
            <a:r>
              <a:rPr kumimoji="1" lang="ja-JP" altLang="en-US" dirty="0">
                <a:latin typeface="HG丸ｺﾞｼｯｸM-PRO" panose="020F0600000000000000" pitchFamily="50" charset="-128"/>
                <a:ea typeface="HG丸ｺﾞｼｯｸM-PRO" panose="020F0600000000000000" pitchFamily="50" charset="-128"/>
              </a:rPr>
              <a:t>④施設・設備の充実</a:t>
            </a:r>
          </a:p>
        </p:txBody>
      </p:sp>
      <p:sp>
        <p:nvSpPr>
          <p:cNvPr id="5" name="テキスト ボックス 4">
            <a:extLst>
              <a:ext uri="{FF2B5EF4-FFF2-40B4-BE49-F238E27FC236}">
                <a16:creationId xmlns:a16="http://schemas.microsoft.com/office/drawing/2014/main" id="{9A9C17B4-00D3-1554-46CA-060EAEA3BB51}"/>
              </a:ext>
            </a:extLst>
          </p:cNvPr>
          <p:cNvSpPr txBox="1"/>
          <p:nvPr/>
        </p:nvSpPr>
        <p:spPr>
          <a:xfrm>
            <a:off x="946354" y="1297857"/>
            <a:ext cx="10609006" cy="5416868"/>
          </a:xfrm>
          <a:prstGeom prst="rect">
            <a:avLst/>
          </a:prstGeom>
          <a:noFill/>
        </p:spPr>
        <p:txBody>
          <a:bodyPr wrap="square" rtlCol="0">
            <a:spAutoFit/>
          </a:bodyPr>
          <a:lstStyle/>
          <a:p>
            <a:r>
              <a:rPr kumimoji="1" lang="ja-JP" altLang="en-US" sz="2800" dirty="0">
                <a:latin typeface="HG丸ｺﾞｼｯｸM-PRO" panose="020F0600000000000000" pitchFamily="50" charset="-128"/>
                <a:ea typeface="HG丸ｺﾞｼｯｸM-PRO" panose="020F0600000000000000" pitchFamily="50" charset="-128"/>
              </a:rPr>
              <a:t>・</a:t>
            </a:r>
            <a:r>
              <a:rPr lang="ja-JP" altLang="en-US" sz="2800" dirty="0">
                <a:latin typeface="HG丸ｺﾞｼｯｸM-PRO" panose="020F0600000000000000" pitchFamily="50" charset="-128"/>
                <a:ea typeface="HG丸ｺﾞｼｯｸM-PRO" panose="020F0600000000000000" pitchFamily="50" charset="-128"/>
              </a:rPr>
              <a:t>マウンド常設の</a:t>
            </a:r>
            <a:r>
              <a:rPr kumimoji="1" lang="ja-JP" altLang="en-US" sz="2800" dirty="0">
                <a:latin typeface="HG丸ｺﾞｼｯｸM-PRO" panose="020F0600000000000000" pitchFamily="50" charset="-128"/>
                <a:ea typeface="HG丸ｺﾞｼｯｸM-PRO" panose="020F0600000000000000" pitchFamily="50" charset="-128"/>
              </a:rPr>
              <a:t>グランド半面を毎日使うことができる！</a:t>
            </a:r>
            <a:endParaRPr kumimoji="1" lang="en-US" altLang="ja-JP" sz="2800" dirty="0">
              <a:latin typeface="HG丸ｺﾞｼｯｸM-PRO" panose="020F0600000000000000" pitchFamily="50" charset="-128"/>
              <a:ea typeface="HG丸ｺﾞｼｯｸM-PRO" panose="020F0600000000000000" pitchFamily="50" charset="-128"/>
            </a:endParaRPr>
          </a:p>
          <a:p>
            <a:r>
              <a:rPr lang="ja-JP" altLang="en-US" dirty="0">
                <a:latin typeface="HG丸ｺﾞｼｯｸM-PRO" panose="020F0600000000000000" pitchFamily="50" charset="-128"/>
                <a:ea typeface="HG丸ｺﾞｼｯｸM-PRO" panose="020F0600000000000000" pitchFamily="50" charset="-128"/>
              </a:rPr>
              <a:t>　　</a:t>
            </a:r>
            <a:endParaRPr lang="en-US" altLang="ja-JP" dirty="0">
              <a:latin typeface="HG丸ｺﾞｼｯｸM-PRO" panose="020F0600000000000000" pitchFamily="50" charset="-128"/>
              <a:ea typeface="HG丸ｺﾞｼｯｸM-PRO" panose="020F0600000000000000" pitchFamily="50" charset="-128"/>
            </a:endParaRPr>
          </a:p>
          <a:p>
            <a:r>
              <a:rPr lang="ja-JP" altLang="en-US" dirty="0">
                <a:latin typeface="HG丸ｺﾞｼｯｸM-PRO" panose="020F0600000000000000" pitchFamily="50" charset="-128"/>
                <a:ea typeface="HG丸ｺﾞｼｯｸM-PRO" panose="020F0600000000000000" pitchFamily="50" charset="-128"/>
              </a:rPr>
              <a:t>　　他校で多く見受けられるような、他部との兼ね合いによってグランドが使用できない日というも　　　</a:t>
            </a:r>
            <a:endParaRPr lang="en-US" altLang="ja-JP" dirty="0">
              <a:latin typeface="HG丸ｺﾞｼｯｸM-PRO" panose="020F0600000000000000" pitchFamily="50" charset="-128"/>
              <a:ea typeface="HG丸ｺﾞｼｯｸM-PRO" panose="020F0600000000000000" pitchFamily="50" charset="-128"/>
            </a:endParaRPr>
          </a:p>
          <a:p>
            <a:r>
              <a:rPr lang="ja-JP" altLang="en-US" dirty="0">
                <a:latin typeface="HG丸ｺﾞｼｯｸM-PRO" panose="020F0600000000000000" pitchFamily="50" charset="-128"/>
                <a:ea typeface="HG丸ｺﾞｼｯｸM-PRO" panose="020F0600000000000000" pitchFamily="50" charset="-128"/>
              </a:rPr>
              <a:t>　　のがありません。毎日、半面（ダイヤモンド１面）週に１日はグランド全面が使用可能。</a:t>
            </a:r>
            <a:endParaRPr lang="en-US" altLang="ja-JP" dirty="0">
              <a:latin typeface="HG丸ｺﾞｼｯｸM-PRO" panose="020F0600000000000000" pitchFamily="50" charset="-128"/>
              <a:ea typeface="HG丸ｺﾞｼｯｸM-PRO" panose="020F0600000000000000" pitchFamily="50" charset="-128"/>
            </a:endParaRPr>
          </a:p>
          <a:p>
            <a:endParaRPr lang="en-US" altLang="ja-JP" dirty="0">
              <a:latin typeface="HG丸ｺﾞｼｯｸM-PRO" panose="020F0600000000000000" pitchFamily="50" charset="-128"/>
              <a:ea typeface="HG丸ｺﾞｼｯｸM-PRO" panose="020F0600000000000000" pitchFamily="50" charset="-128"/>
            </a:endParaRPr>
          </a:p>
          <a:p>
            <a:r>
              <a:rPr lang="ja-JP" altLang="en-US" sz="2800" dirty="0">
                <a:latin typeface="HG丸ｺﾞｼｯｸM-PRO" panose="020F0600000000000000" pitchFamily="50" charset="-128"/>
                <a:ea typeface="HG丸ｺﾞｼｯｸM-PRO" panose="020F0600000000000000" pitchFamily="50" charset="-128"/>
              </a:rPr>
              <a:t>・ブルペン３カ所とバッティングゲージ</a:t>
            </a:r>
            <a:r>
              <a:rPr lang="en-US" altLang="ja-JP" sz="2800" dirty="0">
                <a:latin typeface="HG丸ｺﾞｼｯｸM-PRO" panose="020F0600000000000000" pitchFamily="50" charset="-128"/>
                <a:ea typeface="HG丸ｺﾞｼｯｸM-PRO" panose="020F0600000000000000" pitchFamily="50" charset="-128"/>
              </a:rPr>
              <a:t>1</a:t>
            </a:r>
            <a:r>
              <a:rPr lang="ja-JP" altLang="en-US" sz="2800" dirty="0">
                <a:latin typeface="HG丸ｺﾞｼｯｸM-PRO" panose="020F0600000000000000" pitchFamily="50" charset="-128"/>
                <a:ea typeface="HG丸ｺﾞｼｯｸM-PRO" panose="020F0600000000000000" pitchFamily="50" charset="-128"/>
              </a:rPr>
              <a:t>カ所完備！</a:t>
            </a:r>
            <a:endParaRPr lang="en-US" altLang="ja-JP" sz="2800" dirty="0">
              <a:latin typeface="HG丸ｺﾞｼｯｸM-PRO" panose="020F0600000000000000" pitchFamily="50" charset="-128"/>
              <a:ea typeface="HG丸ｺﾞｼｯｸM-PRO" panose="020F0600000000000000" pitchFamily="50" charset="-128"/>
            </a:endParaRPr>
          </a:p>
          <a:p>
            <a:endParaRPr lang="en-US" altLang="ja-JP" dirty="0">
              <a:latin typeface="HG丸ｺﾞｼｯｸM-PRO" panose="020F0600000000000000" pitchFamily="50" charset="-128"/>
              <a:ea typeface="HG丸ｺﾞｼｯｸM-PRO" panose="020F0600000000000000" pitchFamily="50" charset="-128"/>
            </a:endParaRPr>
          </a:p>
          <a:p>
            <a:r>
              <a:rPr lang="ja-JP" altLang="en-US" dirty="0">
                <a:latin typeface="HG丸ｺﾞｼｯｸM-PRO" panose="020F0600000000000000" pitchFamily="50" charset="-128"/>
                <a:ea typeface="HG丸ｺﾞｼｯｸM-PRO" panose="020F0600000000000000" pitchFamily="50" charset="-128"/>
              </a:rPr>
              <a:t>　　メイングランドとは別に所有しているのでいつでも使用が可能です。</a:t>
            </a:r>
            <a:endParaRPr lang="en-US" altLang="ja-JP" dirty="0">
              <a:latin typeface="HG丸ｺﾞｼｯｸM-PRO" panose="020F0600000000000000" pitchFamily="50" charset="-128"/>
              <a:ea typeface="HG丸ｺﾞｼｯｸM-PRO" panose="020F0600000000000000" pitchFamily="50" charset="-128"/>
            </a:endParaRPr>
          </a:p>
          <a:p>
            <a:r>
              <a:rPr lang="ja-JP" altLang="en-US" dirty="0">
                <a:latin typeface="HG丸ｺﾞｼｯｸM-PRO" panose="020F0600000000000000" pitchFamily="50" charset="-128"/>
                <a:ea typeface="HG丸ｺﾞｼｯｸM-PRO" panose="020F0600000000000000" pitchFamily="50" charset="-128"/>
              </a:rPr>
              <a:t>　　バッティングマシン２台所有（最新３輪式１台、２輪式１台）</a:t>
            </a:r>
            <a:endParaRPr lang="en-US" altLang="ja-JP" dirty="0">
              <a:latin typeface="HG丸ｺﾞｼｯｸM-PRO" panose="020F0600000000000000" pitchFamily="50" charset="-128"/>
              <a:ea typeface="HG丸ｺﾞｼｯｸM-PRO" panose="020F0600000000000000" pitchFamily="50" charset="-128"/>
            </a:endParaRPr>
          </a:p>
          <a:p>
            <a:r>
              <a:rPr lang="ja-JP" altLang="en-US" dirty="0">
                <a:latin typeface="HG丸ｺﾞｼｯｸM-PRO" panose="020F0600000000000000" pitchFamily="50" charset="-128"/>
                <a:ea typeface="HG丸ｺﾞｼｯｸM-PRO" panose="020F0600000000000000" pitchFamily="50" charset="-128"/>
              </a:rPr>
              <a:t>　　</a:t>
            </a:r>
            <a:endParaRPr kumimoji="1" lang="en-US" altLang="ja-JP" dirty="0">
              <a:latin typeface="HG丸ｺﾞｼｯｸM-PRO" panose="020F0600000000000000" pitchFamily="50" charset="-128"/>
              <a:ea typeface="HG丸ｺﾞｼｯｸM-PRO" panose="020F0600000000000000" pitchFamily="50" charset="-128"/>
            </a:endParaRPr>
          </a:p>
          <a:p>
            <a:r>
              <a:rPr lang="ja-JP" altLang="en-US" sz="2800" dirty="0">
                <a:latin typeface="HG丸ｺﾞｼｯｸM-PRO" panose="020F0600000000000000" pitchFamily="50" charset="-128"/>
                <a:ea typeface="HG丸ｺﾞｼｯｸM-PRO" panose="020F0600000000000000" pitchFamily="50" charset="-128"/>
              </a:rPr>
              <a:t>・都立高校としては珍しい立派なトレーニングルームがある！</a:t>
            </a:r>
            <a:endParaRPr lang="en-US" altLang="ja-JP" sz="2800" dirty="0">
              <a:latin typeface="HG丸ｺﾞｼｯｸM-PRO" panose="020F0600000000000000" pitchFamily="50" charset="-128"/>
              <a:ea typeface="HG丸ｺﾞｼｯｸM-PRO" panose="020F0600000000000000" pitchFamily="50" charset="-128"/>
            </a:endParaRPr>
          </a:p>
          <a:p>
            <a:endParaRPr kumimoji="1" lang="en-US" altLang="ja-JP" dirty="0">
              <a:latin typeface="HG丸ｺﾞｼｯｸM-PRO" panose="020F0600000000000000" pitchFamily="50" charset="-128"/>
              <a:ea typeface="HG丸ｺﾞｼｯｸM-PRO" panose="020F0600000000000000" pitchFamily="50" charset="-128"/>
            </a:endParaRPr>
          </a:p>
          <a:p>
            <a:r>
              <a:rPr lang="ja-JP" altLang="en-US" dirty="0">
                <a:latin typeface="HG丸ｺﾞｼｯｸM-PRO" panose="020F0600000000000000" pitchFamily="50" charset="-128"/>
                <a:ea typeface="HG丸ｺﾞｼｯｸM-PRO" panose="020F0600000000000000" pitchFamily="50" charset="-128"/>
              </a:rPr>
              <a:t>　　３０名近い部員が同時にトレーニングを行うことができる広いトレーニングルームがあります。</a:t>
            </a:r>
            <a:endParaRPr kumimoji="1" lang="en-US" altLang="ja-JP" dirty="0">
              <a:latin typeface="HG丸ｺﾞｼｯｸM-PRO" panose="020F0600000000000000" pitchFamily="50" charset="-128"/>
              <a:ea typeface="HG丸ｺﾞｼｯｸM-PRO" panose="020F0600000000000000" pitchFamily="50" charset="-128"/>
            </a:endParaRPr>
          </a:p>
          <a:p>
            <a:endParaRPr lang="en-US" altLang="ja-JP" dirty="0">
              <a:latin typeface="HG丸ｺﾞｼｯｸM-PRO" panose="020F0600000000000000" pitchFamily="50" charset="-128"/>
              <a:ea typeface="HG丸ｺﾞｼｯｸM-PRO" panose="020F0600000000000000" pitchFamily="50" charset="-128"/>
            </a:endParaRPr>
          </a:p>
          <a:p>
            <a:r>
              <a:rPr lang="ja-JP" altLang="en-US" sz="2800" dirty="0">
                <a:latin typeface="HG丸ｺﾞｼｯｸM-PRO" panose="020F0600000000000000" pitchFamily="50" charset="-128"/>
                <a:ea typeface="HG丸ｺﾞｼｯｸM-PRO" panose="020F0600000000000000" pitchFamily="50" charset="-128"/>
              </a:rPr>
              <a:t>・雨天練習スペースがある！</a:t>
            </a:r>
            <a:endParaRPr lang="en-US" altLang="ja-JP" sz="2800" dirty="0">
              <a:latin typeface="HG丸ｺﾞｼｯｸM-PRO" panose="020F0600000000000000" pitchFamily="50" charset="-128"/>
              <a:ea typeface="HG丸ｺﾞｼｯｸM-PRO" panose="020F0600000000000000" pitchFamily="50" charset="-128"/>
            </a:endParaRPr>
          </a:p>
          <a:p>
            <a:endParaRPr lang="en-US" altLang="ja-JP" dirty="0">
              <a:latin typeface="HG丸ｺﾞｼｯｸM-PRO" panose="020F0600000000000000" pitchFamily="50" charset="-128"/>
              <a:ea typeface="HG丸ｺﾞｼｯｸM-PRO" panose="020F0600000000000000" pitchFamily="50" charset="-128"/>
            </a:endParaRPr>
          </a:p>
          <a:p>
            <a:r>
              <a:rPr kumimoji="1" lang="ja-JP" altLang="en-US" dirty="0">
                <a:latin typeface="HG丸ｺﾞｼｯｸM-PRO" panose="020F0600000000000000" pitchFamily="50" charset="-128"/>
                <a:ea typeface="HG丸ｺﾞｼｯｸM-PRO" panose="020F0600000000000000" pitchFamily="50" charset="-128"/>
              </a:rPr>
              <a:t>　　雨天時にも複数人が同時にティーバッティング等の練習に取り組めるスペースがあります。</a:t>
            </a:r>
            <a:endParaRPr kumimoji="1" lang="en-US" altLang="ja-JP" dirty="0">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34260825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EA52AF-F44B-C7EB-2D87-90A9EC2BFF47}"/>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86BD4D11-E957-5B24-7C3C-93C7087BF54E}"/>
              </a:ext>
            </a:extLst>
          </p:cNvPr>
          <p:cNvSpPr>
            <a:spLocks noGrp="1"/>
          </p:cNvSpPr>
          <p:nvPr>
            <p:ph type="title"/>
          </p:nvPr>
        </p:nvSpPr>
        <p:spPr>
          <a:xfrm>
            <a:off x="838200" y="79990"/>
            <a:ext cx="10515600" cy="1325563"/>
          </a:xfrm>
        </p:spPr>
        <p:txBody>
          <a:bodyPr/>
          <a:lstStyle/>
          <a:p>
            <a:r>
              <a:rPr kumimoji="1" lang="ja-JP" altLang="en-US" dirty="0">
                <a:latin typeface="HG丸ｺﾞｼｯｸM-PRO" panose="020F0600000000000000" pitchFamily="50" charset="-128"/>
                <a:ea typeface="HG丸ｺﾞｼｯｸM-PRO" panose="020F0600000000000000" pitchFamily="50" charset="-128"/>
              </a:rPr>
              <a:t>⑤進路重点支援校</a:t>
            </a:r>
          </a:p>
        </p:txBody>
      </p:sp>
      <p:sp>
        <p:nvSpPr>
          <p:cNvPr id="3" name="テキスト ボックス 2">
            <a:extLst>
              <a:ext uri="{FF2B5EF4-FFF2-40B4-BE49-F238E27FC236}">
                <a16:creationId xmlns:a16="http://schemas.microsoft.com/office/drawing/2014/main" id="{425356E9-31FE-1C55-142A-C43E53C2221B}"/>
              </a:ext>
            </a:extLst>
          </p:cNvPr>
          <p:cNvSpPr txBox="1"/>
          <p:nvPr/>
        </p:nvSpPr>
        <p:spPr>
          <a:xfrm>
            <a:off x="1042219" y="1405553"/>
            <a:ext cx="10609007" cy="5262979"/>
          </a:xfrm>
          <a:prstGeom prst="rect">
            <a:avLst/>
          </a:prstGeom>
          <a:noFill/>
        </p:spPr>
        <p:txBody>
          <a:bodyPr wrap="square" rtlCol="0">
            <a:spAutoFit/>
          </a:bodyPr>
          <a:lstStyle/>
          <a:p>
            <a:r>
              <a:rPr kumimoji="1" lang="ja-JP" altLang="en-US" sz="2800" dirty="0">
                <a:latin typeface="HG丸ｺﾞｼｯｸM-PRO" panose="020F0600000000000000" pitchFamily="50" charset="-128"/>
                <a:ea typeface="HG丸ｺﾞｼｯｸM-PRO" panose="020F0600000000000000" pitchFamily="50" charset="-128"/>
              </a:rPr>
              <a:t>令和６年度の進路決定率は</a:t>
            </a:r>
            <a:r>
              <a:rPr kumimoji="1" lang="ja-JP" altLang="en-US" sz="2800" u="sng" dirty="0">
                <a:latin typeface="HG丸ｺﾞｼｯｸM-PRO" panose="020F0600000000000000" pitchFamily="50" charset="-128"/>
                <a:ea typeface="HG丸ｺﾞｼｯｸM-PRO" panose="020F0600000000000000" pitchFamily="50" charset="-128"/>
              </a:rPr>
              <a:t>９５．５％</a:t>
            </a:r>
            <a:endParaRPr kumimoji="1" lang="en-US" altLang="ja-JP" sz="2800" u="sng" dirty="0">
              <a:latin typeface="HG丸ｺﾞｼｯｸM-PRO" panose="020F0600000000000000" pitchFamily="50" charset="-128"/>
              <a:ea typeface="HG丸ｺﾞｼｯｸM-PRO" panose="020F0600000000000000" pitchFamily="50" charset="-128"/>
            </a:endParaRPr>
          </a:p>
          <a:p>
            <a:endParaRPr lang="en-US" altLang="ja-JP" sz="2800" dirty="0">
              <a:latin typeface="HG丸ｺﾞｼｯｸM-PRO" panose="020F0600000000000000" pitchFamily="50" charset="-128"/>
              <a:ea typeface="HG丸ｺﾞｼｯｸM-PRO" panose="020F0600000000000000" pitchFamily="50" charset="-128"/>
            </a:endParaRPr>
          </a:p>
          <a:p>
            <a:r>
              <a:rPr kumimoji="1" lang="ja-JP" altLang="en-US" sz="2800" dirty="0">
                <a:latin typeface="HG丸ｺﾞｼｯｸM-PRO" panose="020F0600000000000000" pitchFamily="50" charset="-128"/>
                <a:ea typeface="HG丸ｺﾞｼｯｸM-PRO" panose="020F0600000000000000" pitchFamily="50" charset="-128"/>
              </a:rPr>
              <a:t>多くの生徒が３年間で自分の進路を切り拓きます。</a:t>
            </a:r>
            <a:endParaRPr kumimoji="1" lang="en-US" altLang="ja-JP" sz="2800" dirty="0">
              <a:latin typeface="HG丸ｺﾞｼｯｸM-PRO" panose="020F0600000000000000" pitchFamily="50" charset="-128"/>
              <a:ea typeface="HG丸ｺﾞｼｯｸM-PRO" panose="020F0600000000000000" pitchFamily="50" charset="-128"/>
            </a:endParaRPr>
          </a:p>
          <a:p>
            <a:endParaRPr lang="en-US" altLang="ja-JP" sz="2800" dirty="0">
              <a:latin typeface="HG丸ｺﾞｼｯｸM-PRO" panose="020F0600000000000000" pitchFamily="50" charset="-128"/>
              <a:ea typeface="HG丸ｺﾞｼｯｸM-PRO" panose="020F0600000000000000" pitchFamily="50" charset="-128"/>
            </a:endParaRPr>
          </a:p>
          <a:p>
            <a:r>
              <a:rPr kumimoji="1" lang="ja-JP" altLang="en-US" sz="2800" dirty="0">
                <a:latin typeface="HG丸ｺﾞｼｯｸM-PRO" panose="020F0600000000000000" pitchFamily="50" charset="-128"/>
                <a:ea typeface="HG丸ｺﾞｼｯｸM-PRO" panose="020F0600000000000000" pitchFamily="50" charset="-128"/>
              </a:rPr>
              <a:t>また、４年制大学への進学者も増えて</a:t>
            </a:r>
            <a:r>
              <a:rPr lang="ja-JP" altLang="en-US" sz="2800" dirty="0">
                <a:latin typeface="HG丸ｺﾞｼｯｸM-PRO" panose="020F0600000000000000" pitchFamily="50" charset="-128"/>
                <a:ea typeface="HG丸ｺﾞｼｯｸM-PRO" panose="020F0600000000000000" pitchFamily="50" charset="-128"/>
              </a:rPr>
              <a:t>おります。</a:t>
            </a:r>
            <a:endParaRPr lang="en-US" altLang="ja-JP" sz="2800" dirty="0">
              <a:latin typeface="HG丸ｺﾞｼｯｸM-PRO" panose="020F0600000000000000" pitchFamily="50" charset="-128"/>
              <a:ea typeface="HG丸ｺﾞｼｯｸM-PRO" panose="020F0600000000000000" pitchFamily="50" charset="-128"/>
            </a:endParaRPr>
          </a:p>
          <a:p>
            <a:endParaRPr kumimoji="1" lang="en-US" altLang="ja-JP" sz="2800" dirty="0">
              <a:latin typeface="HG丸ｺﾞｼｯｸM-PRO" panose="020F0600000000000000" pitchFamily="50" charset="-128"/>
              <a:ea typeface="HG丸ｺﾞｼｯｸM-PRO" panose="020F0600000000000000" pitchFamily="50" charset="-128"/>
            </a:endParaRPr>
          </a:p>
          <a:p>
            <a:r>
              <a:rPr kumimoji="1" lang="ja-JP" altLang="en-US" sz="2800" u="dbl" dirty="0">
                <a:latin typeface="HG丸ｺﾞｼｯｸM-PRO" panose="020F0600000000000000" pitchFamily="50" charset="-128"/>
                <a:ea typeface="HG丸ｺﾞｼｯｸM-PRO" panose="020F0600000000000000" pitchFamily="50" charset="-128"/>
              </a:rPr>
              <a:t>都立高校全日制普通科として</a:t>
            </a:r>
            <a:endParaRPr kumimoji="1" lang="en-US" altLang="ja-JP" sz="2800" u="dbl" dirty="0">
              <a:latin typeface="HG丸ｺﾞｼｯｸM-PRO" panose="020F0600000000000000" pitchFamily="50" charset="-128"/>
              <a:ea typeface="HG丸ｺﾞｼｯｸM-PRO" panose="020F0600000000000000" pitchFamily="50" charset="-128"/>
            </a:endParaRPr>
          </a:p>
          <a:p>
            <a:r>
              <a:rPr kumimoji="1" lang="ja-JP" altLang="en-US" sz="2800" u="dbl" dirty="0">
                <a:latin typeface="HG丸ｺﾞｼｯｸM-PRO" panose="020F0600000000000000" pitchFamily="50" charset="-128"/>
                <a:ea typeface="HG丸ｺﾞｼｯｸM-PRO" panose="020F0600000000000000" pitchFamily="50" charset="-128"/>
              </a:rPr>
              <a:t>幅広い進路に通じており、夢への１歩を踏み出せます。</a:t>
            </a:r>
            <a:endParaRPr kumimoji="1" lang="en-US" altLang="ja-JP" sz="2800" u="dbl" dirty="0">
              <a:latin typeface="HG丸ｺﾞｼｯｸM-PRO" panose="020F0600000000000000" pitchFamily="50" charset="-128"/>
              <a:ea typeface="HG丸ｺﾞｼｯｸM-PRO" panose="020F0600000000000000" pitchFamily="50" charset="-128"/>
            </a:endParaRPr>
          </a:p>
          <a:p>
            <a:endParaRPr lang="en-US" altLang="ja-JP" sz="2800" dirty="0">
              <a:latin typeface="HG丸ｺﾞｼｯｸM-PRO" panose="020F0600000000000000" pitchFamily="50" charset="-128"/>
              <a:ea typeface="HG丸ｺﾞｼｯｸM-PRO" panose="020F0600000000000000" pitchFamily="50" charset="-128"/>
            </a:endParaRPr>
          </a:p>
          <a:p>
            <a:r>
              <a:rPr lang="ja-JP" altLang="en-US" sz="2800" dirty="0">
                <a:latin typeface="HG丸ｺﾞｼｯｸM-PRO" panose="020F0600000000000000" pitchFamily="50" charset="-128"/>
                <a:ea typeface="HG丸ｺﾞｼｯｸM-PRO" panose="020F0600000000000000" pitchFamily="50" charset="-128"/>
              </a:rPr>
              <a:t>硬式野球</a:t>
            </a:r>
            <a:r>
              <a:rPr lang="ja-JP" altLang="ja-JP" sz="2800" dirty="0">
                <a:latin typeface="HG丸ｺﾞｼｯｸM-PRO" panose="020F0600000000000000" pitchFamily="50" charset="-128"/>
                <a:ea typeface="HG丸ｺﾞｼｯｸM-PRO" panose="020F0600000000000000" pitchFamily="50" charset="-128"/>
              </a:rPr>
              <a:t>部では、長期休業中の課題、長期休業中の補習を含め、学業を最優先として、生徒に認識してもらっています。</a:t>
            </a:r>
            <a:endParaRPr lang="en-US" altLang="ja-JP" sz="2800" dirty="0">
              <a:latin typeface="HG丸ｺﾞｼｯｸM-PRO" panose="020F0600000000000000" pitchFamily="50" charset="-128"/>
              <a:ea typeface="HG丸ｺﾞｼｯｸM-PRO" panose="020F0600000000000000" pitchFamily="50" charset="-128"/>
            </a:endParaRPr>
          </a:p>
          <a:p>
            <a:r>
              <a:rPr kumimoji="1" lang="ja-JP" altLang="en-US" sz="2800" dirty="0">
                <a:latin typeface="HG丸ｺﾞｼｯｸM-PRO" panose="020F0600000000000000" pitchFamily="50" charset="-128"/>
                <a:ea typeface="HG丸ｺﾞｼｯｸM-PRO" panose="020F0600000000000000" pitchFamily="50" charset="-128"/>
              </a:rPr>
              <a:t>高校生活の上に、部活動が成り立つことを指導しています。</a:t>
            </a:r>
          </a:p>
        </p:txBody>
      </p:sp>
    </p:spTree>
    <p:extLst>
      <p:ext uri="{BB962C8B-B14F-4D97-AF65-F5344CB8AC3E}">
        <p14:creationId xmlns:p14="http://schemas.microsoft.com/office/powerpoint/2010/main" val="15882221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19D7A3-A330-F7AC-2BDF-B69DFC5E3ABE}"/>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3E9D0394-5CD7-5B8F-0A95-2D808BFC2E1C}"/>
              </a:ext>
            </a:extLst>
          </p:cNvPr>
          <p:cNvSpPr>
            <a:spLocks noGrp="1"/>
          </p:cNvSpPr>
          <p:nvPr>
            <p:ph type="title"/>
          </p:nvPr>
        </p:nvSpPr>
        <p:spPr/>
        <p:txBody>
          <a:bodyPr/>
          <a:lstStyle/>
          <a:p>
            <a:r>
              <a:rPr kumimoji="1" lang="ja-JP" altLang="en-US" dirty="0">
                <a:latin typeface="HG丸ｺﾞｼｯｸM-PRO" panose="020F0600000000000000" pitchFamily="50" charset="-128"/>
                <a:ea typeface="HG丸ｺﾞｼｯｸM-PRO" panose="020F0600000000000000" pitchFamily="50" charset="-128"/>
              </a:rPr>
              <a:t>⑥ＳＮＳで情報を発信</a:t>
            </a:r>
            <a:endParaRPr kumimoji="1" lang="ja-JP" altLang="en-US" sz="3600" dirty="0">
              <a:latin typeface="HG丸ｺﾞｼｯｸM-PRO" panose="020F0600000000000000" pitchFamily="50" charset="-128"/>
              <a:ea typeface="HG丸ｺﾞｼｯｸM-PRO" panose="020F0600000000000000" pitchFamily="50" charset="-128"/>
            </a:endParaRPr>
          </a:p>
        </p:txBody>
      </p:sp>
      <p:sp>
        <p:nvSpPr>
          <p:cNvPr id="3" name="テキスト ボックス 2">
            <a:extLst>
              <a:ext uri="{FF2B5EF4-FFF2-40B4-BE49-F238E27FC236}">
                <a16:creationId xmlns:a16="http://schemas.microsoft.com/office/drawing/2014/main" id="{9080BBAE-18CC-E7F3-902E-473E56926A05}"/>
              </a:ext>
            </a:extLst>
          </p:cNvPr>
          <p:cNvSpPr txBox="1"/>
          <p:nvPr/>
        </p:nvSpPr>
        <p:spPr>
          <a:xfrm>
            <a:off x="1005348" y="2212258"/>
            <a:ext cx="10515600" cy="3108543"/>
          </a:xfrm>
          <a:prstGeom prst="rect">
            <a:avLst/>
          </a:prstGeom>
          <a:noFill/>
        </p:spPr>
        <p:txBody>
          <a:bodyPr wrap="square" rtlCol="0">
            <a:spAutoFit/>
          </a:bodyPr>
          <a:lstStyle/>
          <a:p>
            <a:r>
              <a:rPr kumimoji="1" lang="ja-JP" altLang="en-US" sz="2800" dirty="0">
                <a:latin typeface="HG丸ｺﾞｼｯｸM-PRO" panose="020F0600000000000000" pitchFamily="50" charset="-128"/>
                <a:ea typeface="HG丸ｺﾞｼｯｸM-PRO" panose="020F0600000000000000" pitchFamily="50" charset="-128"/>
              </a:rPr>
              <a:t>今年度より弊部のインスタグラムアカウントを作成しました。</a:t>
            </a:r>
            <a:endParaRPr kumimoji="1" lang="en-US" altLang="ja-JP" sz="2800" dirty="0">
              <a:latin typeface="HG丸ｺﾞｼｯｸM-PRO" panose="020F0600000000000000" pitchFamily="50" charset="-128"/>
              <a:ea typeface="HG丸ｺﾞｼｯｸM-PRO" panose="020F0600000000000000" pitchFamily="50" charset="-128"/>
            </a:endParaRPr>
          </a:p>
          <a:p>
            <a:r>
              <a:rPr lang="ja-JP" altLang="en-US" sz="2800" dirty="0">
                <a:latin typeface="HG丸ｺﾞｼｯｸM-PRO" panose="020F0600000000000000" pitchFamily="50" charset="-128"/>
                <a:ea typeface="HG丸ｺﾞｼｯｸM-PRO" panose="020F0600000000000000" pitchFamily="50" charset="-128"/>
              </a:rPr>
              <a:t>日々の活動の様子を是非ご覧ください。</a:t>
            </a:r>
            <a:endParaRPr lang="en-US" altLang="ja-JP" sz="2800" dirty="0">
              <a:latin typeface="HG丸ｺﾞｼｯｸM-PRO" panose="020F0600000000000000" pitchFamily="50" charset="-128"/>
              <a:ea typeface="HG丸ｺﾞｼｯｸM-PRO" panose="020F0600000000000000" pitchFamily="50" charset="-128"/>
            </a:endParaRPr>
          </a:p>
          <a:p>
            <a:endParaRPr kumimoji="1" lang="en-US" altLang="ja-JP" sz="2800" dirty="0">
              <a:latin typeface="HG丸ｺﾞｼｯｸM-PRO" panose="020F0600000000000000" pitchFamily="50" charset="-128"/>
              <a:ea typeface="HG丸ｺﾞｼｯｸM-PRO" panose="020F0600000000000000" pitchFamily="50" charset="-128"/>
            </a:endParaRPr>
          </a:p>
          <a:p>
            <a:r>
              <a:rPr lang="ja-JP" altLang="en-US" sz="2800" dirty="0">
                <a:latin typeface="HG丸ｺﾞｼｯｸM-PRO" panose="020F0600000000000000" pitchFamily="50" charset="-128"/>
                <a:ea typeface="HG丸ｺﾞｼｯｸM-PRO" panose="020F0600000000000000" pitchFamily="50" charset="-128"/>
              </a:rPr>
              <a:t>また、練習の見学は随時可能です。</a:t>
            </a:r>
            <a:endParaRPr lang="en-US" altLang="ja-JP" sz="2800" dirty="0">
              <a:latin typeface="HG丸ｺﾞｼｯｸM-PRO" panose="020F0600000000000000" pitchFamily="50" charset="-128"/>
              <a:ea typeface="HG丸ｺﾞｼｯｸM-PRO" panose="020F0600000000000000" pitchFamily="50" charset="-128"/>
            </a:endParaRPr>
          </a:p>
          <a:p>
            <a:r>
              <a:rPr kumimoji="1" lang="ja-JP" altLang="en-US" sz="2800" dirty="0">
                <a:latin typeface="HG丸ｺﾞｼｯｸM-PRO" panose="020F0600000000000000" pitchFamily="50" charset="-128"/>
                <a:ea typeface="HG丸ｺﾞｼｯｸM-PRO" panose="020F0600000000000000" pitchFamily="50" charset="-128"/>
              </a:rPr>
              <a:t>お問い合わせをいただければ練習試合の見学もご案内します。</a:t>
            </a:r>
            <a:endParaRPr kumimoji="1" lang="en-US" altLang="ja-JP" sz="2800" dirty="0">
              <a:latin typeface="HG丸ｺﾞｼｯｸM-PRO" panose="020F0600000000000000" pitchFamily="50" charset="-128"/>
              <a:ea typeface="HG丸ｺﾞｼｯｸM-PRO" panose="020F0600000000000000" pitchFamily="50" charset="-128"/>
            </a:endParaRPr>
          </a:p>
          <a:p>
            <a:endParaRPr lang="en-US" altLang="ja-JP" sz="2800" dirty="0">
              <a:latin typeface="HG丸ｺﾞｼｯｸM-PRO" panose="020F0600000000000000" pitchFamily="50" charset="-128"/>
              <a:ea typeface="HG丸ｺﾞｼｯｸM-PRO" panose="020F0600000000000000" pitchFamily="50" charset="-128"/>
            </a:endParaRPr>
          </a:p>
          <a:p>
            <a:r>
              <a:rPr kumimoji="1" lang="ja-JP" altLang="en-US" sz="2800" dirty="0">
                <a:latin typeface="HG丸ｺﾞｼｯｸM-PRO" panose="020F0600000000000000" pitchFamily="50" charset="-128"/>
                <a:ea typeface="HG丸ｺﾞｼｯｸM-PRO" panose="020F0600000000000000" pitchFamily="50" charset="-128"/>
              </a:rPr>
              <a:t>学校ＴＥＬ又はインスタグラムのＤＭにてご連絡下さい。</a:t>
            </a:r>
          </a:p>
        </p:txBody>
      </p:sp>
    </p:spTree>
    <p:extLst>
      <p:ext uri="{BB962C8B-B14F-4D97-AF65-F5344CB8AC3E}">
        <p14:creationId xmlns:p14="http://schemas.microsoft.com/office/powerpoint/2010/main" val="2346387193"/>
      </p:ext>
    </p:extLst>
  </p:cSld>
  <p:clrMapOvr>
    <a:masterClrMapping/>
  </p:clrMapOvr>
</p:sld>
</file>

<file path=ppt/theme/theme1.xml><?xml version="1.0" encoding="utf-8"?>
<a:theme xmlns:a="http://schemas.openxmlformats.org/drawingml/2006/main" name="SketchyVTI">
  <a:themeElements>
    <a:clrScheme name="SketchyVTI">
      <a:dk1>
        <a:sysClr val="windowText" lastClr="000000"/>
      </a:dk1>
      <a:lt1>
        <a:sysClr val="window" lastClr="FFFFFF"/>
      </a:lt1>
      <a:dk2>
        <a:srgbClr val="39302A"/>
      </a:dk2>
      <a:lt2>
        <a:srgbClr val="E5DEDB"/>
      </a:lt2>
      <a:accent1>
        <a:srgbClr val="E4650E"/>
      </a:accent1>
      <a:accent2>
        <a:srgbClr val="00A5AB"/>
      </a:accent2>
      <a:accent3>
        <a:srgbClr val="09963B"/>
      </a:accent3>
      <a:accent4>
        <a:srgbClr val="E64823"/>
      </a:accent4>
      <a:accent5>
        <a:srgbClr val="9C6A6A"/>
      </a:accent5>
      <a:accent6>
        <a:srgbClr val="824F8C"/>
      </a:accent6>
      <a:hlink>
        <a:srgbClr val="2998E3"/>
      </a:hlink>
      <a:folHlink>
        <a:srgbClr val="7F723D"/>
      </a:folHlink>
    </a:clrScheme>
    <a:fontScheme name="Custom 2">
      <a:majorFont>
        <a:latin typeface="Yu Mincho Light"/>
        <a:ea typeface=""/>
        <a:cs typeface=""/>
      </a:majorFont>
      <a:minorFont>
        <a:latin typeface="Yu Mincho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ketchyVTI" id="{A6D2C935-A6E4-4DD9-BCC5-5AE2504DB8EA}" vid="{F0754072-50B6-4C01-B911-67246C9F58D2}"/>
    </a:ext>
  </a:extLst>
</a:theme>
</file>

<file path=docProps/app.xml><?xml version="1.0" encoding="utf-8"?>
<Properties xmlns="http://schemas.openxmlformats.org/officeDocument/2006/extended-properties" xmlns:vt="http://schemas.openxmlformats.org/officeDocument/2006/docPropsVTypes">
  <TotalTime>3633</TotalTime>
  <Words>716</Words>
  <Application>Microsoft Office PowerPoint</Application>
  <PresentationFormat>ワイド画面</PresentationFormat>
  <Paragraphs>78</Paragraphs>
  <Slides>8</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8</vt:i4>
      </vt:variant>
    </vt:vector>
  </HeadingPairs>
  <TitlesOfParts>
    <vt:vector size="12" baseType="lpstr">
      <vt:lpstr>HG丸ｺﾞｼｯｸM-PRO</vt:lpstr>
      <vt:lpstr>Yu Mincho Light</vt:lpstr>
      <vt:lpstr>Arial</vt:lpstr>
      <vt:lpstr>SketchyVTI</vt:lpstr>
      <vt:lpstr>東京都立拝島高等学校硬式野球部 概要</vt:lpstr>
      <vt:lpstr>東京都立拝島高等学校硬式野球部 魅力</vt:lpstr>
      <vt:lpstr>①指導スタッフの充実</vt:lpstr>
      <vt:lpstr>②部員の人数が多い</vt:lpstr>
      <vt:lpstr>③強制坊主を廃止（校則に準ずる）</vt:lpstr>
      <vt:lpstr>④施設・設備の充実</vt:lpstr>
      <vt:lpstr>⑤進路重点支援校</vt:lpstr>
      <vt:lpstr>⑥ＳＮＳで情報を発信</vt:lpstr>
    </vt:vector>
  </TitlesOfParts>
  <Company>TAIMS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友永　堅太</dc:creator>
  <cp:lastModifiedBy>友永　堅太</cp:lastModifiedBy>
  <cp:revision>7</cp:revision>
  <cp:lastPrinted>2025-10-05T01:22:43Z</cp:lastPrinted>
  <dcterms:created xsi:type="dcterms:W3CDTF">2025-06-23T04:24:49Z</dcterms:created>
  <dcterms:modified xsi:type="dcterms:W3CDTF">2025-10-06T02:32:30Z</dcterms:modified>
</cp:coreProperties>
</file>